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media/image23.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76"/>
  </p:notesMasterIdLst>
  <p:handoutMasterIdLst>
    <p:handoutMasterId r:id="rId77"/>
  </p:handoutMasterIdLst>
  <p:sldIdLst>
    <p:sldId id="426" r:id="rId2"/>
    <p:sldId id="427" r:id="rId3"/>
    <p:sldId id="428" r:id="rId4"/>
    <p:sldId id="429" r:id="rId5"/>
    <p:sldId id="2196" r:id="rId6"/>
    <p:sldId id="258" r:id="rId7"/>
    <p:sldId id="314" r:id="rId8"/>
    <p:sldId id="272" r:id="rId9"/>
    <p:sldId id="2883" r:id="rId10"/>
    <p:sldId id="259" r:id="rId11"/>
    <p:sldId id="431" r:id="rId12"/>
    <p:sldId id="430" r:id="rId13"/>
    <p:sldId id="275" r:id="rId14"/>
    <p:sldId id="264" r:id="rId15"/>
    <p:sldId id="265" r:id="rId16"/>
    <p:sldId id="284" r:id="rId17"/>
    <p:sldId id="285" r:id="rId18"/>
    <p:sldId id="286" r:id="rId19"/>
    <p:sldId id="287" r:id="rId20"/>
    <p:sldId id="279" r:id="rId21"/>
    <p:sldId id="277" r:id="rId22"/>
    <p:sldId id="280" r:id="rId23"/>
    <p:sldId id="281" r:id="rId24"/>
    <p:sldId id="282" r:id="rId25"/>
    <p:sldId id="382" r:id="rId26"/>
    <p:sldId id="383" r:id="rId27"/>
    <p:sldId id="384" r:id="rId28"/>
    <p:sldId id="288" r:id="rId29"/>
    <p:sldId id="289" r:id="rId30"/>
    <p:sldId id="290" r:id="rId31"/>
    <p:sldId id="294" r:id="rId32"/>
    <p:sldId id="295" r:id="rId33"/>
    <p:sldId id="296" r:id="rId34"/>
    <p:sldId id="270" r:id="rId35"/>
    <p:sldId id="343" r:id="rId36"/>
    <p:sldId id="356" r:id="rId37"/>
    <p:sldId id="348" r:id="rId38"/>
    <p:sldId id="353" r:id="rId39"/>
    <p:sldId id="354" r:id="rId40"/>
    <p:sldId id="360" r:id="rId41"/>
    <p:sldId id="361" r:id="rId42"/>
    <p:sldId id="362" r:id="rId43"/>
    <p:sldId id="371" r:id="rId44"/>
    <p:sldId id="365" r:id="rId45"/>
    <p:sldId id="366" r:id="rId46"/>
    <p:sldId id="344" r:id="rId47"/>
    <p:sldId id="345" r:id="rId48"/>
    <p:sldId id="342" r:id="rId49"/>
    <p:sldId id="346" r:id="rId50"/>
    <p:sldId id="2999" r:id="rId51"/>
    <p:sldId id="3000" r:id="rId52"/>
    <p:sldId id="3001" r:id="rId53"/>
    <p:sldId id="355" r:id="rId54"/>
    <p:sldId id="3002" r:id="rId55"/>
    <p:sldId id="357" r:id="rId56"/>
    <p:sldId id="358" r:id="rId57"/>
    <p:sldId id="359" r:id="rId58"/>
    <p:sldId id="3003" r:id="rId59"/>
    <p:sldId id="3004" r:id="rId60"/>
    <p:sldId id="3005" r:id="rId61"/>
    <p:sldId id="363" r:id="rId62"/>
    <p:sldId id="364" r:id="rId63"/>
    <p:sldId id="3006" r:id="rId64"/>
    <p:sldId id="3007" r:id="rId65"/>
    <p:sldId id="367" r:id="rId66"/>
    <p:sldId id="368" r:id="rId67"/>
    <p:sldId id="369" r:id="rId68"/>
    <p:sldId id="370" r:id="rId69"/>
    <p:sldId id="3008" r:id="rId70"/>
    <p:sldId id="372" r:id="rId71"/>
    <p:sldId id="263" r:id="rId72"/>
    <p:sldId id="308" r:id="rId73"/>
    <p:sldId id="309" r:id="rId74"/>
    <p:sldId id="336" r:id="rId75"/>
  </p:sldIdLst>
  <p:sldSz cx="9144000" cy="6858000" type="screen4x3"/>
  <p:notesSz cx="7053263" cy="111379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showGuides="1">
      <p:cViewPr varScale="1">
        <p:scale>
          <a:sx n="56" d="100"/>
          <a:sy n="56" d="100"/>
        </p:scale>
        <p:origin x="1520" y="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E13605-2918-4823-B0C7-8589BE1A1F11}" type="doc">
      <dgm:prSet loTypeId="urn:microsoft.com/office/officeart/2005/8/layout/default#1" loCatId="list" qsTypeId="urn:microsoft.com/office/officeart/2005/8/quickstyle/simple4" qsCatId="simple" csTypeId="urn:microsoft.com/office/officeart/2005/8/colors/colorful1#2" csCatId="colorful" phldr="1"/>
      <dgm:spPr/>
      <dgm:t>
        <a:bodyPr/>
        <a:lstStyle/>
        <a:p>
          <a:endParaRPr lang="id-ID"/>
        </a:p>
      </dgm:t>
    </dgm:pt>
    <dgm:pt modelId="{439F191C-D973-4E03-9A22-DC26C6CDE34A}">
      <dgm:prSet phldrT="[Text]"/>
      <dgm:spPr/>
      <dgm:t>
        <a:bodyPr/>
        <a:lstStyle/>
        <a:p>
          <a:r>
            <a:rPr lang="id-ID" b="1" i="0" dirty="0"/>
            <a:t>Organisasi</a:t>
          </a:r>
          <a:endParaRPr lang="id-ID" dirty="0"/>
        </a:p>
      </dgm:t>
    </dgm:pt>
    <dgm:pt modelId="{99997A72-29A9-4051-8FA3-B5F69C0F9CFE}" type="parTrans" cxnId="{3C7BFEB0-2CE2-4FAB-8710-AC064D549086}">
      <dgm:prSet/>
      <dgm:spPr/>
      <dgm:t>
        <a:bodyPr/>
        <a:lstStyle/>
        <a:p>
          <a:endParaRPr lang="id-ID"/>
        </a:p>
      </dgm:t>
    </dgm:pt>
    <dgm:pt modelId="{C933A8FB-ED8C-4824-AAC6-7486EAEC7CC4}" type="sibTrans" cxnId="{3C7BFEB0-2CE2-4FAB-8710-AC064D549086}">
      <dgm:prSet/>
      <dgm:spPr/>
      <dgm:t>
        <a:bodyPr/>
        <a:lstStyle/>
        <a:p>
          <a:endParaRPr lang="id-ID"/>
        </a:p>
      </dgm:t>
    </dgm:pt>
    <dgm:pt modelId="{894A33AA-F30B-4A19-B150-80190C9B5724}">
      <dgm:prSet phldrT="[Text]"/>
      <dgm:spPr/>
      <dgm:t>
        <a:bodyPr/>
        <a:lstStyle/>
        <a:p>
          <a:r>
            <a:rPr lang="id-ID" b="0" i="0" dirty="0"/>
            <a:t>Organisasi yang tepat fungsi dan tepat ukuran</a:t>
          </a:r>
          <a:endParaRPr lang="id-ID" dirty="0"/>
        </a:p>
      </dgm:t>
    </dgm:pt>
    <dgm:pt modelId="{7FF8F196-88C6-4B52-B2AA-0EB999DBAE0E}" type="parTrans" cxnId="{BF39E482-20D2-4D4D-8731-0F5E76C61A78}">
      <dgm:prSet/>
      <dgm:spPr/>
      <dgm:t>
        <a:bodyPr/>
        <a:lstStyle/>
        <a:p>
          <a:endParaRPr lang="id-ID"/>
        </a:p>
      </dgm:t>
    </dgm:pt>
    <dgm:pt modelId="{3876AE1D-AB95-43F5-A094-B78AE1B7C618}" type="sibTrans" cxnId="{BF39E482-20D2-4D4D-8731-0F5E76C61A78}">
      <dgm:prSet/>
      <dgm:spPr/>
      <dgm:t>
        <a:bodyPr/>
        <a:lstStyle/>
        <a:p>
          <a:endParaRPr lang="id-ID"/>
        </a:p>
      </dgm:t>
    </dgm:pt>
    <dgm:pt modelId="{B378C0C7-184B-4CFD-A67F-518E10F538B3}">
      <dgm:prSet phldrT="[Text]"/>
      <dgm:spPr/>
      <dgm:t>
        <a:bodyPr/>
        <a:lstStyle/>
        <a:p>
          <a:r>
            <a:rPr lang="id-ID" b="1" i="0" dirty="0"/>
            <a:t>Tatalaksana</a:t>
          </a:r>
          <a:endParaRPr lang="id-ID" dirty="0"/>
        </a:p>
      </dgm:t>
    </dgm:pt>
    <dgm:pt modelId="{E5FC13CC-9EDF-4A5E-B606-7F555ED1FF17}" type="parTrans" cxnId="{F44757CE-9FD7-410F-81BB-4FD3066B6C1C}">
      <dgm:prSet/>
      <dgm:spPr/>
      <dgm:t>
        <a:bodyPr/>
        <a:lstStyle/>
        <a:p>
          <a:endParaRPr lang="id-ID"/>
        </a:p>
      </dgm:t>
    </dgm:pt>
    <dgm:pt modelId="{7C9114B7-D4F8-4757-9BC7-4AAB68C22C41}" type="sibTrans" cxnId="{F44757CE-9FD7-410F-81BB-4FD3066B6C1C}">
      <dgm:prSet/>
      <dgm:spPr/>
      <dgm:t>
        <a:bodyPr/>
        <a:lstStyle/>
        <a:p>
          <a:endParaRPr lang="id-ID"/>
        </a:p>
      </dgm:t>
    </dgm:pt>
    <dgm:pt modelId="{382B3A50-718E-4808-89F0-99077A67294F}">
      <dgm:prSet phldrT="[Text]"/>
      <dgm:spPr/>
      <dgm:t>
        <a:bodyPr/>
        <a:lstStyle/>
        <a:p>
          <a:r>
            <a:rPr lang="id-ID" b="0" i="0" dirty="0"/>
            <a:t>Sistem, proses dan prosedur kerja yang jelas, efektif, efisien, terukur dan sesuai prinsip-prinsip good governance</a:t>
          </a:r>
          <a:endParaRPr lang="id-ID" dirty="0"/>
        </a:p>
      </dgm:t>
    </dgm:pt>
    <dgm:pt modelId="{F4DB5BDD-1DBD-4501-A527-039B5715C130}" type="parTrans" cxnId="{8E987C3B-B38F-4044-B9B4-D0C07F7CAFB2}">
      <dgm:prSet/>
      <dgm:spPr/>
      <dgm:t>
        <a:bodyPr/>
        <a:lstStyle/>
        <a:p>
          <a:endParaRPr lang="id-ID"/>
        </a:p>
      </dgm:t>
    </dgm:pt>
    <dgm:pt modelId="{5806AE7F-1F30-4792-AFB0-BD918AD5EEB1}" type="sibTrans" cxnId="{8E987C3B-B38F-4044-B9B4-D0C07F7CAFB2}">
      <dgm:prSet/>
      <dgm:spPr/>
      <dgm:t>
        <a:bodyPr/>
        <a:lstStyle/>
        <a:p>
          <a:endParaRPr lang="id-ID"/>
        </a:p>
      </dgm:t>
    </dgm:pt>
    <dgm:pt modelId="{6287BFE6-25A5-4685-83FD-58222E6DD9F4}">
      <dgm:prSet phldrT="[Text]"/>
      <dgm:spPr/>
      <dgm:t>
        <a:bodyPr/>
        <a:lstStyle/>
        <a:p>
          <a:r>
            <a:rPr lang="id-ID" b="1" i="0" dirty="0"/>
            <a:t>Peraturan Perundang-undangan</a:t>
          </a:r>
          <a:endParaRPr lang="id-ID" dirty="0"/>
        </a:p>
      </dgm:t>
    </dgm:pt>
    <dgm:pt modelId="{487FB94F-6915-42B2-9797-404EAE8AEF3C}" type="parTrans" cxnId="{ECDBACC3-0C86-4E4B-B753-ECADCE648C3A}">
      <dgm:prSet/>
      <dgm:spPr/>
      <dgm:t>
        <a:bodyPr/>
        <a:lstStyle/>
        <a:p>
          <a:endParaRPr lang="id-ID"/>
        </a:p>
      </dgm:t>
    </dgm:pt>
    <dgm:pt modelId="{DDC5583A-4748-472F-A153-C12C3AA25783}" type="sibTrans" cxnId="{ECDBACC3-0C86-4E4B-B753-ECADCE648C3A}">
      <dgm:prSet/>
      <dgm:spPr/>
      <dgm:t>
        <a:bodyPr/>
        <a:lstStyle/>
        <a:p>
          <a:endParaRPr lang="id-ID"/>
        </a:p>
      </dgm:t>
    </dgm:pt>
    <dgm:pt modelId="{AAFB21F3-3A5E-476E-B179-ADF66B0C09BD}">
      <dgm:prSet phldrT="[Text]"/>
      <dgm:spPr/>
      <dgm:t>
        <a:bodyPr/>
        <a:lstStyle/>
        <a:p>
          <a:r>
            <a:rPr lang="id-ID" b="0" i="0" dirty="0"/>
            <a:t>Regulasi yang lebih tertib, tidak tumpang tindih dan kondusif</a:t>
          </a:r>
          <a:endParaRPr lang="id-ID" dirty="0"/>
        </a:p>
      </dgm:t>
    </dgm:pt>
    <dgm:pt modelId="{0CD5D3F7-F917-46E9-9374-7573384DE484}" type="parTrans" cxnId="{0395F0FA-C6E4-4E7C-931A-E65FC3E4CBD5}">
      <dgm:prSet/>
      <dgm:spPr/>
      <dgm:t>
        <a:bodyPr/>
        <a:lstStyle/>
        <a:p>
          <a:endParaRPr lang="id-ID"/>
        </a:p>
      </dgm:t>
    </dgm:pt>
    <dgm:pt modelId="{6236F7EB-D6D8-4435-89F8-52E40989FA86}" type="sibTrans" cxnId="{0395F0FA-C6E4-4E7C-931A-E65FC3E4CBD5}">
      <dgm:prSet/>
      <dgm:spPr/>
      <dgm:t>
        <a:bodyPr/>
        <a:lstStyle/>
        <a:p>
          <a:endParaRPr lang="id-ID"/>
        </a:p>
      </dgm:t>
    </dgm:pt>
    <dgm:pt modelId="{634A4064-928F-4149-AE23-AA15366CE726}">
      <dgm:prSet phldrT="[Text]"/>
      <dgm:spPr/>
      <dgm:t>
        <a:bodyPr/>
        <a:lstStyle/>
        <a:p>
          <a:r>
            <a:rPr lang="id-ID" b="1" i="0" dirty="0"/>
            <a:t>Sumber Daya Manusia Aparatur</a:t>
          </a:r>
          <a:endParaRPr lang="id-ID" dirty="0"/>
        </a:p>
      </dgm:t>
    </dgm:pt>
    <dgm:pt modelId="{7E09C4C8-0909-48E0-A951-DF10276246CA}" type="parTrans" cxnId="{004A1F5E-05AF-4E59-9662-E583ABEB77F2}">
      <dgm:prSet/>
      <dgm:spPr/>
      <dgm:t>
        <a:bodyPr/>
        <a:lstStyle/>
        <a:p>
          <a:endParaRPr lang="id-ID"/>
        </a:p>
      </dgm:t>
    </dgm:pt>
    <dgm:pt modelId="{D3EB1CBD-25F7-4070-BCB4-36C3F88D47E9}" type="sibTrans" cxnId="{004A1F5E-05AF-4E59-9662-E583ABEB77F2}">
      <dgm:prSet/>
      <dgm:spPr/>
      <dgm:t>
        <a:bodyPr/>
        <a:lstStyle/>
        <a:p>
          <a:endParaRPr lang="id-ID"/>
        </a:p>
      </dgm:t>
    </dgm:pt>
    <dgm:pt modelId="{767C8664-14F3-4A6A-842A-872E0B5DBA40}">
      <dgm:prSet phldrT="[Text]"/>
      <dgm:spPr/>
      <dgm:t>
        <a:bodyPr/>
        <a:lstStyle/>
        <a:p>
          <a:r>
            <a:rPr lang="id-ID" b="0" i="0" dirty="0"/>
            <a:t>SDM aparatur yang berintegritas, netral, kompeten, capable, profesional, berkinerja tinggi dan sejahtera</a:t>
          </a:r>
          <a:endParaRPr lang="id-ID" dirty="0"/>
        </a:p>
      </dgm:t>
    </dgm:pt>
    <dgm:pt modelId="{21F6FBF4-6471-4B37-8F9F-23B9BA4FED1E}" type="parTrans" cxnId="{94A80CB1-3C8C-4B03-895E-EDAE74158261}">
      <dgm:prSet/>
      <dgm:spPr/>
      <dgm:t>
        <a:bodyPr/>
        <a:lstStyle/>
        <a:p>
          <a:endParaRPr lang="id-ID"/>
        </a:p>
      </dgm:t>
    </dgm:pt>
    <dgm:pt modelId="{154E7B2C-BDA8-4DFC-83C5-47DA3AB17154}" type="sibTrans" cxnId="{94A80CB1-3C8C-4B03-895E-EDAE74158261}">
      <dgm:prSet/>
      <dgm:spPr/>
      <dgm:t>
        <a:bodyPr/>
        <a:lstStyle/>
        <a:p>
          <a:endParaRPr lang="id-ID"/>
        </a:p>
      </dgm:t>
    </dgm:pt>
    <dgm:pt modelId="{92E2E361-2AC6-4210-A924-A866BB0795D7}">
      <dgm:prSet phldrT="[Text]"/>
      <dgm:spPr/>
      <dgm:t>
        <a:bodyPr/>
        <a:lstStyle/>
        <a:p>
          <a:r>
            <a:rPr lang="id-ID" b="1" i="0" dirty="0"/>
            <a:t>Pengawasan</a:t>
          </a:r>
          <a:endParaRPr lang="id-ID" dirty="0"/>
        </a:p>
      </dgm:t>
    </dgm:pt>
    <dgm:pt modelId="{B9BDCFD5-ED2B-4214-8B43-2F9404C6AA6E}" type="parTrans" cxnId="{115CF521-EF06-4FF1-BB5D-B594D12978B4}">
      <dgm:prSet/>
      <dgm:spPr/>
      <dgm:t>
        <a:bodyPr/>
        <a:lstStyle/>
        <a:p>
          <a:endParaRPr lang="id-ID"/>
        </a:p>
      </dgm:t>
    </dgm:pt>
    <dgm:pt modelId="{8466CFF1-52E1-4A6D-98FD-3B3E10A4DBD4}" type="sibTrans" cxnId="{115CF521-EF06-4FF1-BB5D-B594D12978B4}">
      <dgm:prSet/>
      <dgm:spPr/>
      <dgm:t>
        <a:bodyPr/>
        <a:lstStyle/>
        <a:p>
          <a:endParaRPr lang="id-ID"/>
        </a:p>
      </dgm:t>
    </dgm:pt>
    <dgm:pt modelId="{A4F46BA9-DB8E-4227-A99B-3A53983E0F1A}">
      <dgm:prSet phldrT="[Text]"/>
      <dgm:spPr/>
      <dgm:t>
        <a:bodyPr/>
        <a:lstStyle/>
        <a:p>
          <a:r>
            <a:rPr lang="sv-SE" b="0" i="0" dirty="0"/>
            <a:t>Meningkatnya penyelenggaraan pemerintahan yang bebas KKN</a:t>
          </a:r>
          <a:endParaRPr lang="id-ID" dirty="0"/>
        </a:p>
      </dgm:t>
    </dgm:pt>
    <dgm:pt modelId="{7BF6BE18-FF77-4E5A-98E3-40F80DFB2605}" type="parTrans" cxnId="{213617F8-EE70-4DB9-9CA3-14258633D2E8}">
      <dgm:prSet/>
      <dgm:spPr/>
      <dgm:t>
        <a:bodyPr/>
        <a:lstStyle/>
        <a:p>
          <a:endParaRPr lang="id-ID"/>
        </a:p>
      </dgm:t>
    </dgm:pt>
    <dgm:pt modelId="{4CEC9B0C-BDFF-4870-A2DF-530C71AF530A}" type="sibTrans" cxnId="{213617F8-EE70-4DB9-9CA3-14258633D2E8}">
      <dgm:prSet/>
      <dgm:spPr/>
      <dgm:t>
        <a:bodyPr/>
        <a:lstStyle/>
        <a:p>
          <a:endParaRPr lang="id-ID"/>
        </a:p>
      </dgm:t>
    </dgm:pt>
    <dgm:pt modelId="{CFFA7476-71D7-4A77-A0C1-660C4F2E01FC}">
      <dgm:prSet phldrT="[Text]"/>
      <dgm:spPr/>
      <dgm:t>
        <a:bodyPr/>
        <a:lstStyle/>
        <a:p>
          <a:r>
            <a:rPr lang="id-ID" b="1" i="0" dirty="0"/>
            <a:t>Akuntabilitas</a:t>
          </a:r>
          <a:endParaRPr lang="id-ID" dirty="0"/>
        </a:p>
      </dgm:t>
    </dgm:pt>
    <dgm:pt modelId="{C96EFF2E-09F4-43E5-806E-2F8431816366}" type="parTrans" cxnId="{61650F6B-B0BC-4D76-805E-9C17F28F4C19}">
      <dgm:prSet/>
      <dgm:spPr/>
      <dgm:t>
        <a:bodyPr/>
        <a:lstStyle/>
        <a:p>
          <a:endParaRPr lang="id-ID"/>
        </a:p>
      </dgm:t>
    </dgm:pt>
    <dgm:pt modelId="{D5E6D482-F7DA-4FFE-B601-2D2D5FC5A0D0}" type="sibTrans" cxnId="{61650F6B-B0BC-4D76-805E-9C17F28F4C19}">
      <dgm:prSet/>
      <dgm:spPr/>
      <dgm:t>
        <a:bodyPr/>
        <a:lstStyle/>
        <a:p>
          <a:endParaRPr lang="id-ID"/>
        </a:p>
      </dgm:t>
    </dgm:pt>
    <dgm:pt modelId="{9D8A3E2D-FA8A-4D4F-87C5-F1BBABD0A76A}">
      <dgm:prSet phldrT="[Text]"/>
      <dgm:spPr/>
      <dgm:t>
        <a:bodyPr/>
        <a:lstStyle/>
        <a:p>
          <a:r>
            <a:rPr lang="sv-SE" b="0" i="0" dirty="0"/>
            <a:t>Meningkatnya kapasitas dan kapabilitas kinerja birokrasi</a:t>
          </a:r>
          <a:endParaRPr lang="id-ID" dirty="0"/>
        </a:p>
      </dgm:t>
    </dgm:pt>
    <dgm:pt modelId="{10768F3A-2234-458A-AE3D-2FF3544B03B7}" type="parTrans" cxnId="{368AEA28-09BC-4027-8027-2854C1860081}">
      <dgm:prSet/>
      <dgm:spPr/>
      <dgm:t>
        <a:bodyPr/>
        <a:lstStyle/>
        <a:p>
          <a:endParaRPr lang="id-ID"/>
        </a:p>
      </dgm:t>
    </dgm:pt>
    <dgm:pt modelId="{4377F7C3-3301-4925-BA55-17DBE6051C31}" type="sibTrans" cxnId="{368AEA28-09BC-4027-8027-2854C1860081}">
      <dgm:prSet/>
      <dgm:spPr/>
      <dgm:t>
        <a:bodyPr/>
        <a:lstStyle/>
        <a:p>
          <a:endParaRPr lang="id-ID"/>
        </a:p>
      </dgm:t>
    </dgm:pt>
    <dgm:pt modelId="{31F88B64-9CF3-4BF8-84CB-10CAFF2A944C}">
      <dgm:prSet phldrT="[Text]"/>
      <dgm:spPr/>
      <dgm:t>
        <a:bodyPr/>
        <a:lstStyle/>
        <a:p>
          <a:r>
            <a:rPr lang="id-ID" b="1" i="0" dirty="0"/>
            <a:t>Pelayanan publik</a:t>
          </a:r>
          <a:endParaRPr lang="id-ID" dirty="0"/>
        </a:p>
      </dgm:t>
    </dgm:pt>
    <dgm:pt modelId="{696062ED-4741-4518-872D-E02DBD6BD798}" type="parTrans" cxnId="{B379325E-282D-4098-AD32-429DD164610D}">
      <dgm:prSet/>
      <dgm:spPr/>
      <dgm:t>
        <a:bodyPr/>
        <a:lstStyle/>
        <a:p>
          <a:endParaRPr lang="id-ID"/>
        </a:p>
      </dgm:t>
    </dgm:pt>
    <dgm:pt modelId="{973B61FF-1788-4AA2-90E5-85B9F62D8727}" type="sibTrans" cxnId="{B379325E-282D-4098-AD32-429DD164610D}">
      <dgm:prSet/>
      <dgm:spPr/>
      <dgm:t>
        <a:bodyPr/>
        <a:lstStyle/>
        <a:p>
          <a:endParaRPr lang="id-ID"/>
        </a:p>
      </dgm:t>
    </dgm:pt>
    <dgm:pt modelId="{81419370-7AE3-44A9-811F-7386135088A5}">
      <dgm:prSet phldrT="[Text]"/>
      <dgm:spPr/>
      <dgm:t>
        <a:bodyPr/>
        <a:lstStyle/>
        <a:p>
          <a:r>
            <a:rPr lang="fi-FI" b="0" i="0" dirty="0"/>
            <a:t>Pelayanan prima sesuai kebutuhan dan harapan masyarakat</a:t>
          </a:r>
          <a:endParaRPr lang="id-ID" dirty="0"/>
        </a:p>
      </dgm:t>
    </dgm:pt>
    <dgm:pt modelId="{81E51C1A-E936-47A6-9D26-0753C2E9D8D5}" type="parTrans" cxnId="{201DC380-5823-499F-8BE8-AC8B2ECD21E6}">
      <dgm:prSet/>
      <dgm:spPr/>
      <dgm:t>
        <a:bodyPr/>
        <a:lstStyle/>
        <a:p>
          <a:endParaRPr lang="id-ID"/>
        </a:p>
      </dgm:t>
    </dgm:pt>
    <dgm:pt modelId="{A6C8D5F0-5BD7-4204-B540-3FEADB7F691E}" type="sibTrans" cxnId="{201DC380-5823-499F-8BE8-AC8B2ECD21E6}">
      <dgm:prSet/>
      <dgm:spPr/>
      <dgm:t>
        <a:bodyPr/>
        <a:lstStyle/>
        <a:p>
          <a:endParaRPr lang="id-ID"/>
        </a:p>
      </dgm:t>
    </dgm:pt>
    <dgm:pt modelId="{B5E1412E-E744-4763-BF58-16F3015080C0}">
      <dgm:prSet phldrT="[Text]"/>
      <dgm:spPr/>
      <dgm:t>
        <a:bodyPr/>
        <a:lstStyle/>
        <a:p>
          <a:r>
            <a:rPr lang="id-ID" b="1" i="0" dirty="0"/>
            <a:t>Mindset dan cultural Set Aparatur</a:t>
          </a:r>
          <a:endParaRPr lang="id-ID" dirty="0"/>
        </a:p>
      </dgm:t>
    </dgm:pt>
    <dgm:pt modelId="{C1817AC1-CB7D-4B5C-87AC-D284404334C0}" type="parTrans" cxnId="{10612CEC-3F46-4C24-8D8E-325F278AA77B}">
      <dgm:prSet/>
      <dgm:spPr/>
      <dgm:t>
        <a:bodyPr/>
        <a:lstStyle/>
        <a:p>
          <a:endParaRPr lang="id-ID"/>
        </a:p>
      </dgm:t>
    </dgm:pt>
    <dgm:pt modelId="{E04CAA5F-6A12-4C78-973A-D5A1DCC87D17}" type="sibTrans" cxnId="{10612CEC-3F46-4C24-8D8E-325F278AA77B}">
      <dgm:prSet/>
      <dgm:spPr/>
      <dgm:t>
        <a:bodyPr/>
        <a:lstStyle/>
        <a:p>
          <a:endParaRPr lang="id-ID"/>
        </a:p>
      </dgm:t>
    </dgm:pt>
    <dgm:pt modelId="{42691692-D267-4CF2-9206-BF7FE84C3084}">
      <dgm:prSet phldrT="[Text]"/>
      <dgm:spPr/>
      <dgm:t>
        <a:bodyPr/>
        <a:lstStyle/>
        <a:p>
          <a:r>
            <a:rPr lang="sv-SE" b="0" i="0" dirty="0"/>
            <a:t>Birokrasi dengan integritas dan kinerja yang tinggi</a:t>
          </a:r>
          <a:endParaRPr lang="id-ID" dirty="0"/>
        </a:p>
      </dgm:t>
    </dgm:pt>
    <dgm:pt modelId="{019718D7-D745-47A8-B556-BDC52F4A61FC}" type="parTrans" cxnId="{AEB30CB7-41D5-4B53-954C-C0ADD4A63C0C}">
      <dgm:prSet/>
      <dgm:spPr/>
      <dgm:t>
        <a:bodyPr/>
        <a:lstStyle/>
        <a:p>
          <a:endParaRPr lang="id-ID"/>
        </a:p>
      </dgm:t>
    </dgm:pt>
    <dgm:pt modelId="{829E1870-5DC1-40EF-BD48-3A8485022938}" type="sibTrans" cxnId="{AEB30CB7-41D5-4B53-954C-C0ADD4A63C0C}">
      <dgm:prSet/>
      <dgm:spPr/>
      <dgm:t>
        <a:bodyPr/>
        <a:lstStyle/>
        <a:p>
          <a:endParaRPr lang="id-ID"/>
        </a:p>
      </dgm:t>
    </dgm:pt>
    <dgm:pt modelId="{9E0F3B57-C78A-4424-B3D6-623689E90BEA}" type="pres">
      <dgm:prSet presAssocID="{F4E13605-2918-4823-B0C7-8589BE1A1F11}" presName="diagram" presStyleCnt="0">
        <dgm:presLayoutVars>
          <dgm:dir/>
          <dgm:resizeHandles val="exact"/>
        </dgm:presLayoutVars>
      </dgm:prSet>
      <dgm:spPr/>
    </dgm:pt>
    <dgm:pt modelId="{96A3C8D0-8B2A-431B-BD38-B73001D69365}" type="pres">
      <dgm:prSet presAssocID="{439F191C-D973-4E03-9A22-DC26C6CDE34A}" presName="node" presStyleLbl="node1" presStyleIdx="0" presStyleCnt="8">
        <dgm:presLayoutVars>
          <dgm:bulletEnabled val="1"/>
        </dgm:presLayoutVars>
      </dgm:prSet>
      <dgm:spPr/>
    </dgm:pt>
    <dgm:pt modelId="{8E7ACB53-6C85-4597-96B3-F04725C776DB}" type="pres">
      <dgm:prSet presAssocID="{C933A8FB-ED8C-4824-AAC6-7486EAEC7CC4}" presName="sibTrans" presStyleCnt="0"/>
      <dgm:spPr/>
    </dgm:pt>
    <dgm:pt modelId="{A0F3A838-F1A5-461F-B538-C54DB72AF1B4}" type="pres">
      <dgm:prSet presAssocID="{B378C0C7-184B-4CFD-A67F-518E10F538B3}" presName="node" presStyleLbl="node1" presStyleIdx="1" presStyleCnt="8">
        <dgm:presLayoutVars>
          <dgm:bulletEnabled val="1"/>
        </dgm:presLayoutVars>
      </dgm:prSet>
      <dgm:spPr/>
    </dgm:pt>
    <dgm:pt modelId="{D2BD3F37-1C37-4500-8281-343FA416F345}" type="pres">
      <dgm:prSet presAssocID="{7C9114B7-D4F8-4757-9BC7-4AAB68C22C41}" presName="sibTrans" presStyleCnt="0"/>
      <dgm:spPr/>
    </dgm:pt>
    <dgm:pt modelId="{00B14D17-7864-48C6-8956-28B35994AF17}" type="pres">
      <dgm:prSet presAssocID="{6287BFE6-25A5-4685-83FD-58222E6DD9F4}" presName="node" presStyleLbl="node1" presStyleIdx="2" presStyleCnt="8">
        <dgm:presLayoutVars>
          <dgm:bulletEnabled val="1"/>
        </dgm:presLayoutVars>
      </dgm:prSet>
      <dgm:spPr/>
    </dgm:pt>
    <dgm:pt modelId="{B813EAA9-29F4-407C-91D8-1419F483460A}" type="pres">
      <dgm:prSet presAssocID="{DDC5583A-4748-472F-A153-C12C3AA25783}" presName="sibTrans" presStyleCnt="0"/>
      <dgm:spPr/>
    </dgm:pt>
    <dgm:pt modelId="{D3B17FF7-5CE4-401F-AD8E-C8CD335F7151}" type="pres">
      <dgm:prSet presAssocID="{634A4064-928F-4149-AE23-AA15366CE726}" presName="node" presStyleLbl="node1" presStyleIdx="3" presStyleCnt="8">
        <dgm:presLayoutVars>
          <dgm:bulletEnabled val="1"/>
        </dgm:presLayoutVars>
      </dgm:prSet>
      <dgm:spPr/>
    </dgm:pt>
    <dgm:pt modelId="{E3D57E96-2E6F-4D47-849D-4DD1638BF071}" type="pres">
      <dgm:prSet presAssocID="{D3EB1CBD-25F7-4070-BCB4-36C3F88D47E9}" presName="sibTrans" presStyleCnt="0"/>
      <dgm:spPr/>
    </dgm:pt>
    <dgm:pt modelId="{161AAF0C-5367-4634-B33D-E95C8EB626FF}" type="pres">
      <dgm:prSet presAssocID="{92E2E361-2AC6-4210-A924-A866BB0795D7}" presName="node" presStyleLbl="node1" presStyleIdx="4" presStyleCnt="8">
        <dgm:presLayoutVars>
          <dgm:bulletEnabled val="1"/>
        </dgm:presLayoutVars>
      </dgm:prSet>
      <dgm:spPr/>
    </dgm:pt>
    <dgm:pt modelId="{DC1DD0EF-33D9-45B7-915B-6A35A3E883D8}" type="pres">
      <dgm:prSet presAssocID="{8466CFF1-52E1-4A6D-98FD-3B3E10A4DBD4}" presName="sibTrans" presStyleCnt="0"/>
      <dgm:spPr/>
    </dgm:pt>
    <dgm:pt modelId="{9B3B1226-5AA5-4254-967C-87F3B1724BE2}" type="pres">
      <dgm:prSet presAssocID="{CFFA7476-71D7-4A77-A0C1-660C4F2E01FC}" presName="node" presStyleLbl="node1" presStyleIdx="5" presStyleCnt="8">
        <dgm:presLayoutVars>
          <dgm:bulletEnabled val="1"/>
        </dgm:presLayoutVars>
      </dgm:prSet>
      <dgm:spPr/>
    </dgm:pt>
    <dgm:pt modelId="{394F71D9-84C2-4413-8095-BC687EA00CD1}" type="pres">
      <dgm:prSet presAssocID="{D5E6D482-F7DA-4FFE-B601-2D2D5FC5A0D0}" presName="sibTrans" presStyleCnt="0"/>
      <dgm:spPr/>
    </dgm:pt>
    <dgm:pt modelId="{F4DC75F0-52F9-4427-A2C5-6CE33BA21AD7}" type="pres">
      <dgm:prSet presAssocID="{31F88B64-9CF3-4BF8-84CB-10CAFF2A944C}" presName="node" presStyleLbl="node1" presStyleIdx="6" presStyleCnt="8">
        <dgm:presLayoutVars>
          <dgm:bulletEnabled val="1"/>
        </dgm:presLayoutVars>
      </dgm:prSet>
      <dgm:spPr/>
    </dgm:pt>
    <dgm:pt modelId="{EC6C86AD-0F07-4B05-B202-F639DFB1AA36}" type="pres">
      <dgm:prSet presAssocID="{973B61FF-1788-4AA2-90E5-85B9F62D8727}" presName="sibTrans" presStyleCnt="0"/>
      <dgm:spPr/>
    </dgm:pt>
    <dgm:pt modelId="{4066F878-0321-4E2F-BB4B-F13418DBF87B}" type="pres">
      <dgm:prSet presAssocID="{B5E1412E-E744-4763-BF58-16F3015080C0}" presName="node" presStyleLbl="node1" presStyleIdx="7" presStyleCnt="8">
        <dgm:presLayoutVars>
          <dgm:bulletEnabled val="1"/>
        </dgm:presLayoutVars>
      </dgm:prSet>
      <dgm:spPr/>
    </dgm:pt>
  </dgm:ptLst>
  <dgm:cxnLst>
    <dgm:cxn modelId="{95434100-1081-4390-927F-AE6151D4CFF8}" type="presOf" srcId="{AAFB21F3-3A5E-476E-B179-ADF66B0C09BD}" destId="{00B14D17-7864-48C6-8956-28B35994AF17}" srcOrd="0" destOrd="1" presId="urn:microsoft.com/office/officeart/2005/8/layout/default#1"/>
    <dgm:cxn modelId="{9C29210A-4DEB-43A3-A1B2-6DFF7649CEF9}" type="presOf" srcId="{382B3A50-718E-4808-89F0-99077A67294F}" destId="{A0F3A838-F1A5-461F-B538-C54DB72AF1B4}" srcOrd="0" destOrd="1" presId="urn:microsoft.com/office/officeart/2005/8/layout/default#1"/>
    <dgm:cxn modelId="{4DFA680D-75C8-4DF7-9E22-AD36E09C5739}" type="presOf" srcId="{439F191C-D973-4E03-9A22-DC26C6CDE34A}" destId="{96A3C8D0-8B2A-431B-BD38-B73001D69365}" srcOrd="0" destOrd="0" presId="urn:microsoft.com/office/officeart/2005/8/layout/default#1"/>
    <dgm:cxn modelId="{D40D4F1D-4C2A-474F-B6D0-2A52E1CE3C64}" type="presOf" srcId="{31F88B64-9CF3-4BF8-84CB-10CAFF2A944C}" destId="{F4DC75F0-52F9-4427-A2C5-6CE33BA21AD7}" srcOrd="0" destOrd="0" presId="urn:microsoft.com/office/officeart/2005/8/layout/default#1"/>
    <dgm:cxn modelId="{115CF521-EF06-4FF1-BB5D-B594D12978B4}" srcId="{F4E13605-2918-4823-B0C7-8589BE1A1F11}" destId="{92E2E361-2AC6-4210-A924-A866BB0795D7}" srcOrd="4" destOrd="0" parTransId="{B9BDCFD5-ED2B-4214-8B43-2F9404C6AA6E}" sibTransId="{8466CFF1-52E1-4A6D-98FD-3B3E10A4DBD4}"/>
    <dgm:cxn modelId="{4E5CC523-CD66-4968-8CCD-CA30EF87373E}" type="presOf" srcId="{B378C0C7-184B-4CFD-A67F-518E10F538B3}" destId="{A0F3A838-F1A5-461F-B538-C54DB72AF1B4}" srcOrd="0" destOrd="0" presId="urn:microsoft.com/office/officeart/2005/8/layout/default#1"/>
    <dgm:cxn modelId="{368AEA28-09BC-4027-8027-2854C1860081}" srcId="{CFFA7476-71D7-4A77-A0C1-660C4F2E01FC}" destId="{9D8A3E2D-FA8A-4D4F-87C5-F1BBABD0A76A}" srcOrd="0" destOrd="0" parTransId="{10768F3A-2234-458A-AE3D-2FF3544B03B7}" sibTransId="{4377F7C3-3301-4925-BA55-17DBE6051C31}"/>
    <dgm:cxn modelId="{8E987C3B-B38F-4044-B9B4-D0C07F7CAFB2}" srcId="{B378C0C7-184B-4CFD-A67F-518E10F538B3}" destId="{382B3A50-718E-4808-89F0-99077A67294F}" srcOrd="0" destOrd="0" parTransId="{F4DB5BDD-1DBD-4501-A527-039B5715C130}" sibTransId="{5806AE7F-1F30-4792-AFB0-BD918AD5EEB1}"/>
    <dgm:cxn modelId="{B445D840-D03A-441F-AA50-1454764A3893}" type="presOf" srcId="{767C8664-14F3-4A6A-842A-872E0B5DBA40}" destId="{D3B17FF7-5CE4-401F-AD8E-C8CD335F7151}" srcOrd="0" destOrd="1" presId="urn:microsoft.com/office/officeart/2005/8/layout/default#1"/>
    <dgm:cxn modelId="{004A1F5E-05AF-4E59-9662-E583ABEB77F2}" srcId="{F4E13605-2918-4823-B0C7-8589BE1A1F11}" destId="{634A4064-928F-4149-AE23-AA15366CE726}" srcOrd="3" destOrd="0" parTransId="{7E09C4C8-0909-48E0-A951-DF10276246CA}" sibTransId="{D3EB1CBD-25F7-4070-BCB4-36C3F88D47E9}"/>
    <dgm:cxn modelId="{B379325E-282D-4098-AD32-429DD164610D}" srcId="{F4E13605-2918-4823-B0C7-8589BE1A1F11}" destId="{31F88B64-9CF3-4BF8-84CB-10CAFF2A944C}" srcOrd="6" destOrd="0" parTransId="{696062ED-4741-4518-872D-E02DBD6BD798}" sibTransId="{973B61FF-1788-4AA2-90E5-85B9F62D8727}"/>
    <dgm:cxn modelId="{CE655F5E-26D9-4564-9906-D907F3925B37}" type="presOf" srcId="{B5E1412E-E744-4763-BF58-16F3015080C0}" destId="{4066F878-0321-4E2F-BB4B-F13418DBF87B}" srcOrd="0" destOrd="0" presId="urn:microsoft.com/office/officeart/2005/8/layout/default#1"/>
    <dgm:cxn modelId="{70CFD343-B214-4810-AF5C-EBC67BB27A67}" type="presOf" srcId="{9D8A3E2D-FA8A-4D4F-87C5-F1BBABD0A76A}" destId="{9B3B1226-5AA5-4254-967C-87F3B1724BE2}" srcOrd="0" destOrd="1" presId="urn:microsoft.com/office/officeart/2005/8/layout/default#1"/>
    <dgm:cxn modelId="{216FCB64-E32B-41BC-8C12-7F8CC5396AAB}" type="presOf" srcId="{634A4064-928F-4149-AE23-AA15366CE726}" destId="{D3B17FF7-5CE4-401F-AD8E-C8CD335F7151}" srcOrd="0" destOrd="0" presId="urn:microsoft.com/office/officeart/2005/8/layout/default#1"/>
    <dgm:cxn modelId="{5767B967-5C11-47A9-A9BF-35AD6A72227D}" type="presOf" srcId="{81419370-7AE3-44A9-811F-7386135088A5}" destId="{F4DC75F0-52F9-4427-A2C5-6CE33BA21AD7}" srcOrd="0" destOrd="1" presId="urn:microsoft.com/office/officeart/2005/8/layout/default#1"/>
    <dgm:cxn modelId="{61650F6B-B0BC-4D76-805E-9C17F28F4C19}" srcId="{F4E13605-2918-4823-B0C7-8589BE1A1F11}" destId="{CFFA7476-71D7-4A77-A0C1-660C4F2E01FC}" srcOrd="5" destOrd="0" parTransId="{C96EFF2E-09F4-43E5-806E-2F8431816366}" sibTransId="{D5E6D482-F7DA-4FFE-B601-2D2D5FC5A0D0}"/>
    <dgm:cxn modelId="{9CE2B34E-D251-4BE9-924E-90F0FEDBC598}" type="presOf" srcId="{F4E13605-2918-4823-B0C7-8589BE1A1F11}" destId="{9E0F3B57-C78A-4424-B3D6-623689E90BEA}" srcOrd="0" destOrd="0" presId="urn:microsoft.com/office/officeart/2005/8/layout/default#1"/>
    <dgm:cxn modelId="{201DC380-5823-499F-8BE8-AC8B2ECD21E6}" srcId="{31F88B64-9CF3-4BF8-84CB-10CAFF2A944C}" destId="{81419370-7AE3-44A9-811F-7386135088A5}" srcOrd="0" destOrd="0" parTransId="{81E51C1A-E936-47A6-9D26-0753C2E9D8D5}" sibTransId="{A6C8D5F0-5BD7-4204-B540-3FEADB7F691E}"/>
    <dgm:cxn modelId="{BF39E482-20D2-4D4D-8731-0F5E76C61A78}" srcId="{439F191C-D973-4E03-9A22-DC26C6CDE34A}" destId="{894A33AA-F30B-4A19-B150-80190C9B5724}" srcOrd="0" destOrd="0" parTransId="{7FF8F196-88C6-4B52-B2AA-0EB999DBAE0E}" sibTransId="{3876AE1D-AB95-43F5-A094-B78AE1B7C618}"/>
    <dgm:cxn modelId="{C04E2F86-4696-49CF-A8DC-B542A38BCEFD}" type="presOf" srcId="{6287BFE6-25A5-4685-83FD-58222E6DD9F4}" destId="{00B14D17-7864-48C6-8956-28B35994AF17}" srcOrd="0" destOrd="0" presId="urn:microsoft.com/office/officeart/2005/8/layout/default#1"/>
    <dgm:cxn modelId="{DCA3458E-80CF-4B8E-AB10-E1C7C14320FF}" type="presOf" srcId="{CFFA7476-71D7-4A77-A0C1-660C4F2E01FC}" destId="{9B3B1226-5AA5-4254-967C-87F3B1724BE2}" srcOrd="0" destOrd="0" presId="urn:microsoft.com/office/officeart/2005/8/layout/default#1"/>
    <dgm:cxn modelId="{AE5FA3A9-7A36-4B3B-BB72-283C3C87167C}" type="presOf" srcId="{A4F46BA9-DB8E-4227-A99B-3A53983E0F1A}" destId="{161AAF0C-5367-4634-B33D-E95C8EB626FF}" srcOrd="0" destOrd="1" presId="urn:microsoft.com/office/officeart/2005/8/layout/default#1"/>
    <dgm:cxn modelId="{3C7BFEB0-2CE2-4FAB-8710-AC064D549086}" srcId="{F4E13605-2918-4823-B0C7-8589BE1A1F11}" destId="{439F191C-D973-4E03-9A22-DC26C6CDE34A}" srcOrd="0" destOrd="0" parTransId="{99997A72-29A9-4051-8FA3-B5F69C0F9CFE}" sibTransId="{C933A8FB-ED8C-4824-AAC6-7486EAEC7CC4}"/>
    <dgm:cxn modelId="{94A80CB1-3C8C-4B03-895E-EDAE74158261}" srcId="{634A4064-928F-4149-AE23-AA15366CE726}" destId="{767C8664-14F3-4A6A-842A-872E0B5DBA40}" srcOrd="0" destOrd="0" parTransId="{21F6FBF4-6471-4B37-8F9F-23B9BA4FED1E}" sibTransId="{154E7B2C-BDA8-4DFC-83C5-47DA3AB17154}"/>
    <dgm:cxn modelId="{405CEDB1-3F00-4418-806A-59D3666E0994}" type="presOf" srcId="{894A33AA-F30B-4A19-B150-80190C9B5724}" destId="{96A3C8D0-8B2A-431B-BD38-B73001D69365}" srcOrd="0" destOrd="1" presId="urn:microsoft.com/office/officeart/2005/8/layout/default#1"/>
    <dgm:cxn modelId="{AEB30CB7-41D5-4B53-954C-C0ADD4A63C0C}" srcId="{B5E1412E-E744-4763-BF58-16F3015080C0}" destId="{42691692-D267-4CF2-9206-BF7FE84C3084}" srcOrd="0" destOrd="0" parTransId="{019718D7-D745-47A8-B556-BDC52F4A61FC}" sibTransId="{829E1870-5DC1-40EF-BD48-3A8485022938}"/>
    <dgm:cxn modelId="{1120B9BD-3CFA-475F-835D-B85BC61B4225}" type="presOf" srcId="{42691692-D267-4CF2-9206-BF7FE84C3084}" destId="{4066F878-0321-4E2F-BB4B-F13418DBF87B}" srcOrd="0" destOrd="1" presId="urn:microsoft.com/office/officeart/2005/8/layout/default#1"/>
    <dgm:cxn modelId="{957DBCC1-C9CA-4224-82B8-3D987E94C0A7}" type="presOf" srcId="{92E2E361-2AC6-4210-A924-A866BB0795D7}" destId="{161AAF0C-5367-4634-B33D-E95C8EB626FF}" srcOrd="0" destOrd="0" presId="urn:microsoft.com/office/officeart/2005/8/layout/default#1"/>
    <dgm:cxn modelId="{ECDBACC3-0C86-4E4B-B753-ECADCE648C3A}" srcId="{F4E13605-2918-4823-B0C7-8589BE1A1F11}" destId="{6287BFE6-25A5-4685-83FD-58222E6DD9F4}" srcOrd="2" destOrd="0" parTransId="{487FB94F-6915-42B2-9797-404EAE8AEF3C}" sibTransId="{DDC5583A-4748-472F-A153-C12C3AA25783}"/>
    <dgm:cxn modelId="{F44757CE-9FD7-410F-81BB-4FD3066B6C1C}" srcId="{F4E13605-2918-4823-B0C7-8589BE1A1F11}" destId="{B378C0C7-184B-4CFD-A67F-518E10F538B3}" srcOrd="1" destOrd="0" parTransId="{E5FC13CC-9EDF-4A5E-B606-7F555ED1FF17}" sibTransId="{7C9114B7-D4F8-4757-9BC7-4AAB68C22C41}"/>
    <dgm:cxn modelId="{10612CEC-3F46-4C24-8D8E-325F278AA77B}" srcId="{F4E13605-2918-4823-B0C7-8589BE1A1F11}" destId="{B5E1412E-E744-4763-BF58-16F3015080C0}" srcOrd="7" destOrd="0" parTransId="{C1817AC1-CB7D-4B5C-87AC-D284404334C0}" sibTransId="{E04CAA5F-6A12-4C78-973A-D5A1DCC87D17}"/>
    <dgm:cxn modelId="{213617F8-EE70-4DB9-9CA3-14258633D2E8}" srcId="{92E2E361-2AC6-4210-A924-A866BB0795D7}" destId="{A4F46BA9-DB8E-4227-A99B-3A53983E0F1A}" srcOrd="0" destOrd="0" parTransId="{7BF6BE18-FF77-4E5A-98E3-40F80DFB2605}" sibTransId="{4CEC9B0C-BDFF-4870-A2DF-530C71AF530A}"/>
    <dgm:cxn modelId="{0395F0FA-C6E4-4E7C-931A-E65FC3E4CBD5}" srcId="{6287BFE6-25A5-4685-83FD-58222E6DD9F4}" destId="{AAFB21F3-3A5E-476E-B179-ADF66B0C09BD}" srcOrd="0" destOrd="0" parTransId="{0CD5D3F7-F917-46E9-9374-7573384DE484}" sibTransId="{6236F7EB-D6D8-4435-89F8-52E40989FA86}"/>
    <dgm:cxn modelId="{27FD683B-30CA-473F-8E0C-299F8C8D8684}" type="presParOf" srcId="{9E0F3B57-C78A-4424-B3D6-623689E90BEA}" destId="{96A3C8D0-8B2A-431B-BD38-B73001D69365}" srcOrd="0" destOrd="0" presId="urn:microsoft.com/office/officeart/2005/8/layout/default#1"/>
    <dgm:cxn modelId="{D6859225-90EC-4DCC-ADD7-1BCEFE462E30}" type="presParOf" srcId="{9E0F3B57-C78A-4424-B3D6-623689E90BEA}" destId="{8E7ACB53-6C85-4597-96B3-F04725C776DB}" srcOrd="1" destOrd="0" presId="urn:microsoft.com/office/officeart/2005/8/layout/default#1"/>
    <dgm:cxn modelId="{6C7CCBBE-78E9-4EF7-9EA3-E24808FBD006}" type="presParOf" srcId="{9E0F3B57-C78A-4424-B3D6-623689E90BEA}" destId="{A0F3A838-F1A5-461F-B538-C54DB72AF1B4}" srcOrd="2" destOrd="0" presId="urn:microsoft.com/office/officeart/2005/8/layout/default#1"/>
    <dgm:cxn modelId="{E54C698E-5F37-41C3-82C1-5A4F55EFC6B9}" type="presParOf" srcId="{9E0F3B57-C78A-4424-B3D6-623689E90BEA}" destId="{D2BD3F37-1C37-4500-8281-343FA416F345}" srcOrd="3" destOrd="0" presId="urn:microsoft.com/office/officeart/2005/8/layout/default#1"/>
    <dgm:cxn modelId="{D08A1D6E-9FEA-4934-9835-2481BBDA59C4}" type="presParOf" srcId="{9E0F3B57-C78A-4424-B3D6-623689E90BEA}" destId="{00B14D17-7864-48C6-8956-28B35994AF17}" srcOrd="4" destOrd="0" presId="urn:microsoft.com/office/officeart/2005/8/layout/default#1"/>
    <dgm:cxn modelId="{4034B0F9-DC72-4E4B-9424-7939B0DE846D}" type="presParOf" srcId="{9E0F3B57-C78A-4424-B3D6-623689E90BEA}" destId="{B813EAA9-29F4-407C-91D8-1419F483460A}" srcOrd="5" destOrd="0" presId="urn:microsoft.com/office/officeart/2005/8/layout/default#1"/>
    <dgm:cxn modelId="{85A66B0A-025B-4AEE-9D6C-8DD0FBC545E0}" type="presParOf" srcId="{9E0F3B57-C78A-4424-B3D6-623689E90BEA}" destId="{D3B17FF7-5CE4-401F-AD8E-C8CD335F7151}" srcOrd="6" destOrd="0" presId="urn:microsoft.com/office/officeart/2005/8/layout/default#1"/>
    <dgm:cxn modelId="{0A87D285-0FF4-4EEC-BF2E-5B573A771C09}" type="presParOf" srcId="{9E0F3B57-C78A-4424-B3D6-623689E90BEA}" destId="{E3D57E96-2E6F-4D47-849D-4DD1638BF071}" srcOrd="7" destOrd="0" presId="urn:microsoft.com/office/officeart/2005/8/layout/default#1"/>
    <dgm:cxn modelId="{31D87892-4823-4936-B1B2-999F84E13992}" type="presParOf" srcId="{9E0F3B57-C78A-4424-B3D6-623689E90BEA}" destId="{161AAF0C-5367-4634-B33D-E95C8EB626FF}" srcOrd="8" destOrd="0" presId="urn:microsoft.com/office/officeart/2005/8/layout/default#1"/>
    <dgm:cxn modelId="{C125ED4B-8A03-4AD4-B6E2-B09E3C4B80C3}" type="presParOf" srcId="{9E0F3B57-C78A-4424-B3D6-623689E90BEA}" destId="{DC1DD0EF-33D9-45B7-915B-6A35A3E883D8}" srcOrd="9" destOrd="0" presId="urn:microsoft.com/office/officeart/2005/8/layout/default#1"/>
    <dgm:cxn modelId="{0ECB866F-C463-4D18-BAD1-CA37D9C7FC29}" type="presParOf" srcId="{9E0F3B57-C78A-4424-B3D6-623689E90BEA}" destId="{9B3B1226-5AA5-4254-967C-87F3B1724BE2}" srcOrd="10" destOrd="0" presId="urn:microsoft.com/office/officeart/2005/8/layout/default#1"/>
    <dgm:cxn modelId="{9DB5BA33-838E-4929-B7BF-D715568CCFFA}" type="presParOf" srcId="{9E0F3B57-C78A-4424-B3D6-623689E90BEA}" destId="{394F71D9-84C2-4413-8095-BC687EA00CD1}" srcOrd="11" destOrd="0" presId="urn:microsoft.com/office/officeart/2005/8/layout/default#1"/>
    <dgm:cxn modelId="{8A84F6DE-7E63-4AB7-AA42-87064EA8410D}" type="presParOf" srcId="{9E0F3B57-C78A-4424-B3D6-623689E90BEA}" destId="{F4DC75F0-52F9-4427-A2C5-6CE33BA21AD7}" srcOrd="12" destOrd="0" presId="urn:microsoft.com/office/officeart/2005/8/layout/default#1"/>
    <dgm:cxn modelId="{8432BEBF-9148-4926-A66B-742256F8B8FC}" type="presParOf" srcId="{9E0F3B57-C78A-4424-B3D6-623689E90BEA}" destId="{EC6C86AD-0F07-4B05-B202-F639DFB1AA36}" srcOrd="13" destOrd="0" presId="urn:microsoft.com/office/officeart/2005/8/layout/default#1"/>
    <dgm:cxn modelId="{B941722A-87C2-4756-AB75-937BB1A641A7}" type="presParOf" srcId="{9E0F3B57-C78A-4424-B3D6-623689E90BEA}" destId="{4066F878-0321-4E2F-BB4B-F13418DBF87B}" srcOrd="1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7460CD-6F53-4700-BAB7-D7978B5D516F}" type="doc">
      <dgm:prSet loTypeId="urn:microsoft.com/office/officeart/2005/8/layout/funnel1" loCatId="process" qsTypeId="urn:microsoft.com/office/officeart/2005/8/quickstyle/simple2" qsCatId="simple" csTypeId="urn:microsoft.com/office/officeart/2005/8/colors/colorful1#3" csCatId="colorful" phldr="1"/>
      <dgm:spPr/>
      <dgm:t>
        <a:bodyPr/>
        <a:lstStyle/>
        <a:p>
          <a:endParaRPr lang="en-US"/>
        </a:p>
      </dgm:t>
    </dgm:pt>
    <dgm:pt modelId="{67958D38-92D3-414D-84E4-FBE758CD090B}">
      <dgm:prSet phldrT="[Text]" custT="1"/>
      <dgm:spPr/>
      <dgm:t>
        <a:bodyPr/>
        <a:lstStyle/>
        <a:p>
          <a:r>
            <a:rPr lang="en-US" sz="2000" b="1" dirty="0" err="1"/>
            <a:t>Warga</a:t>
          </a:r>
          <a:r>
            <a:rPr lang="en-US" sz="2000" b="1" dirty="0"/>
            <a:t> </a:t>
          </a:r>
          <a:r>
            <a:rPr lang="en-US" sz="2000" b="1" dirty="0" err="1"/>
            <a:t>Masyarakat</a:t>
          </a:r>
          <a:endParaRPr lang="en-US" sz="2000" b="1" dirty="0"/>
        </a:p>
      </dgm:t>
    </dgm:pt>
    <dgm:pt modelId="{03451B84-04E8-4B96-B73A-44326FE039A0}" type="parTrans" cxnId="{D08C5DD6-6A31-403F-A156-984A2F01C3A7}">
      <dgm:prSet/>
      <dgm:spPr/>
      <dgm:t>
        <a:bodyPr/>
        <a:lstStyle/>
        <a:p>
          <a:endParaRPr lang="en-US" sz="4000"/>
        </a:p>
      </dgm:t>
    </dgm:pt>
    <dgm:pt modelId="{7B420CF8-B9CA-4C07-844F-8F3748141114}" type="sibTrans" cxnId="{D08C5DD6-6A31-403F-A156-984A2F01C3A7}">
      <dgm:prSet/>
      <dgm:spPr/>
      <dgm:t>
        <a:bodyPr/>
        <a:lstStyle/>
        <a:p>
          <a:endParaRPr lang="en-US" sz="4000"/>
        </a:p>
      </dgm:t>
    </dgm:pt>
    <dgm:pt modelId="{DBF260D8-7270-4E04-8AEB-F1315366A2FC}">
      <dgm:prSet phldrT="[Text]" custT="1"/>
      <dgm:spPr>
        <a:solidFill>
          <a:srgbClr val="FFFF00"/>
        </a:solidFill>
      </dgm:spPr>
      <dgm:t>
        <a:bodyPr/>
        <a:lstStyle/>
        <a:p>
          <a:pPr>
            <a:spcAft>
              <a:spcPts val="0"/>
            </a:spcAft>
          </a:pPr>
          <a:r>
            <a:rPr lang="en-US" sz="2000" b="1" dirty="0" err="1">
              <a:solidFill>
                <a:schemeClr val="tx1"/>
              </a:solidFill>
            </a:rPr>
            <a:t>Badan</a:t>
          </a:r>
          <a:r>
            <a:rPr lang="en-US" sz="2000" b="1" dirty="0">
              <a:solidFill>
                <a:schemeClr val="tx1"/>
              </a:solidFill>
            </a:rPr>
            <a:t>/</a:t>
          </a:r>
        </a:p>
        <a:p>
          <a:pPr>
            <a:spcAft>
              <a:spcPct val="35000"/>
            </a:spcAft>
          </a:pPr>
          <a:r>
            <a:rPr lang="en-US" sz="2000" b="1" dirty="0" err="1">
              <a:solidFill>
                <a:schemeClr val="tx1"/>
              </a:solidFill>
            </a:rPr>
            <a:t>Pejabat</a:t>
          </a:r>
          <a:r>
            <a:rPr lang="en-US" sz="2000" b="1" dirty="0">
              <a:solidFill>
                <a:schemeClr val="tx1"/>
              </a:solidFill>
            </a:rPr>
            <a:t> </a:t>
          </a:r>
          <a:r>
            <a:rPr lang="en-US" sz="2000" b="1" dirty="0" err="1">
              <a:solidFill>
                <a:schemeClr val="tx1"/>
              </a:solidFill>
            </a:rPr>
            <a:t>Pemerintahan</a:t>
          </a:r>
          <a:endParaRPr lang="en-US" sz="2000" b="1" dirty="0">
            <a:solidFill>
              <a:schemeClr val="tx1"/>
            </a:solidFill>
          </a:endParaRPr>
        </a:p>
      </dgm:t>
    </dgm:pt>
    <dgm:pt modelId="{12C82EC6-7EE0-4F79-9391-372C31A6EF9C}" type="parTrans" cxnId="{6A9F974C-F9EA-486E-9FCA-C71FD5BFB339}">
      <dgm:prSet/>
      <dgm:spPr/>
      <dgm:t>
        <a:bodyPr/>
        <a:lstStyle/>
        <a:p>
          <a:endParaRPr lang="en-US" sz="4000"/>
        </a:p>
      </dgm:t>
    </dgm:pt>
    <dgm:pt modelId="{5E53D70E-5FD8-46A0-852E-D76E14D7CC42}" type="sibTrans" cxnId="{6A9F974C-F9EA-486E-9FCA-C71FD5BFB339}">
      <dgm:prSet/>
      <dgm:spPr/>
      <dgm:t>
        <a:bodyPr/>
        <a:lstStyle/>
        <a:p>
          <a:endParaRPr lang="en-US" sz="4000"/>
        </a:p>
      </dgm:t>
    </dgm:pt>
    <dgm:pt modelId="{DD566F6D-3870-40C8-B0A1-76C026A1E075}">
      <dgm:prSet phldrT="[Text]" custT="1"/>
      <dgm:spPr>
        <a:solidFill>
          <a:srgbClr val="00B050"/>
        </a:solidFill>
      </dgm:spPr>
      <dgm:t>
        <a:bodyPr/>
        <a:lstStyle/>
        <a:p>
          <a:r>
            <a:rPr lang="en-US" sz="2000" b="1" dirty="0" err="1"/>
            <a:t>Pihak</a:t>
          </a:r>
          <a:r>
            <a:rPr lang="en-US" sz="2000" b="1" dirty="0"/>
            <a:t> lain </a:t>
          </a:r>
          <a:r>
            <a:rPr lang="en-US" sz="2000" b="1" dirty="0" err="1"/>
            <a:t>yg</a:t>
          </a:r>
          <a:r>
            <a:rPr lang="en-US" sz="2000" b="1" dirty="0"/>
            <a:t> </a:t>
          </a:r>
          <a:r>
            <a:rPr lang="en-US" sz="2000" b="1" dirty="0" err="1"/>
            <a:t>terkait</a:t>
          </a:r>
          <a:endParaRPr lang="en-US" sz="2000" b="1" dirty="0"/>
        </a:p>
      </dgm:t>
    </dgm:pt>
    <dgm:pt modelId="{504CD104-0002-4AD0-BE95-2CB7ED547FC9}" type="parTrans" cxnId="{0EE96234-9E7B-41AF-8506-3D7C68F7B41C}">
      <dgm:prSet/>
      <dgm:spPr/>
      <dgm:t>
        <a:bodyPr/>
        <a:lstStyle/>
        <a:p>
          <a:endParaRPr lang="en-US" sz="4000"/>
        </a:p>
      </dgm:t>
    </dgm:pt>
    <dgm:pt modelId="{EA675081-E84C-437F-A4B4-BFD7C3881150}" type="sibTrans" cxnId="{0EE96234-9E7B-41AF-8506-3D7C68F7B41C}">
      <dgm:prSet/>
      <dgm:spPr/>
      <dgm:t>
        <a:bodyPr/>
        <a:lstStyle/>
        <a:p>
          <a:endParaRPr lang="en-US" sz="4000"/>
        </a:p>
      </dgm:t>
    </dgm:pt>
    <dgm:pt modelId="{CC59ED6F-DD47-4BFC-BA31-27602EF9EC1F}">
      <dgm:prSet phldrT="[Text]" custT="1"/>
      <dgm:spPr/>
      <dgm:t>
        <a:bodyPr/>
        <a:lstStyle/>
        <a:p>
          <a:r>
            <a:rPr lang="id-ID" sz="1800" b="1" dirty="0">
              <a:solidFill>
                <a:schemeClr val="tx1"/>
              </a:solidFill>
              <a:ea typeface="ＭＳ Ｐゴシック" charset="-128"/>
              <a:cs typeface="Calibri" pitchFamily="34" charset="0"/>
            </a:rPr>
            <a:t>p</a:t>
          </a:r>
          <a:r>
            <a:rPr lang="en-US" sz="1800" b="1" dirty="0" err="1">
              <a:solidFill>
                <a:schemeClr val="tx1"/>
              </a:solidFill>
              <a:ea typeface="ＭＳ Ｐゴシック" charset="-128"/>
              <a:cs typeface="Calibri" pitchFamily="34" charset="0"/>
            </a:rPr>
            <a:t>eningkatan</a:t>
          </a:r>
          <a:r>
            <a:rPr lang="en-US" sz="1800" b="1" dirty="0">
              <a:solidFill>
                <a:schemeClr val="tx1"/>
              </a:solidFill>
              <a:ea typeface="ＭＳ Ｐゴシック" charset="-128"/>
              <a:cs typeface="Calibri" pitchFamily="34" charset="0"/>
            </a:rPr>
            <a:t> </a:t>
          </a:r>
          <a:r>
            <a:rPr lang="en-US" sz="1800" b="1" dirty="0" err="1">
              <a:solidFill>
                <a:schemeClr val="tx1"/>
              </a:solidFill>
              <a:ea typeface="ＭＳ Ｐゴシック" charset="-128"/>
              <a:cs typeface="Calibri" pitchFamily="34" charset="0"/>
            </a:rPr>
            <a:t>kualitas</a:t>
          </a:r>
          <a:r>
            <a:rPr lang="en-US" sz="1800" b="1" dirty="0">
              <a:solidFill>
                <a:schemeClr val="tx1"/>
              </a:solidFill>
              <a:ea typeface="ＭＳ Ｐゴシック" charset="-128"/>
              <a:cs typeface="Calibri" pitchFamily="34" charset="0"/>
            </a:rPr>
            <a:t> </a:t>
          </a:r>
          <a:endParaRPr lang="id-ID" sz="1800" b="1" dirty="0">
            <a:solidFill>
              <a:schemeClr val="tx1"/>
            </a:solidFill>
            <a:ea typeface="ＭＳ Ｐゴシック" charset="-128"/>
            <a:cs typeface="Calibri" pitchFamily="34" charset="0"/>
          </a:endParaRPr>
        </a:p>
        <a:p>
          <a:r>
            <a:rPr lang="en-US" sz="1800" b="1" dirty="0" err="1">
              <a:solidFill>
                <a:schemeClr val="tx1"/>
              </a:solidFill>
              <a:ea typeface="ＭＳ Ｐゴシック" charset="-128"/>
              <a:cs typeface="Calibri" pitchFamily="34" charset="0"/>
            </a:rPr>
            <a:t>penyelenggaraan</a:t>
          </a:r>
          <a:r>
            <a:rPr lang="en-US" sz="1800" b="1" dirty="0">
              <a:solidFill>
                <a:schemeClr val="tx1"/>
              </a:solidFill>
              <a:ea typeface="ＭＳ Ｐゴシック" charset="-128"/>
              <a:cs typeface="Calibri" pitchFamily="34" charset="0"/>
            </a:rPr>
            <a:t> </a:t>
          </a:r>
          <a:r>
            <a:rPr lang="en-US" sz="1800" b="1" dirty="0" err="1">
              <a:solidFill>
                <a:schemeClr val="tx1"/>
              </a:solidFill>
              <a:ea typeface="ＭＳ Ｐゴシック" charset="-128"/>
              <a:cs typeface="Calibri" pitchFamily="34" charset="0"/>
            </a:rPr>
            <a:t>pemerintahan</a:t>
          </a:r>
          <a:endParaRPr lang="en-US" sz="1800" dirty="0"/>
        </a:p>
      </dgm:t>
    </dgm:pt>
    <dgm:pt modelId="{F154CAD0-D800-4D97-ACDE-E28C24C90ECF}" type="sibTrans" cxnId="{57BCC19B-72C8-404A-BDE1-40437998EA55}">
      <dgm:prSet/>
      <dgm:spPr/>
      <dgm:t>
        <a:bodyPr/>
        <a:lstStyle/>
        <a:p>
          <a:endParaRPr lang="en-US" sz="4000"/>
        </a:p>
      </dgm:t>
    </dgm:pt>
    <dgm:pt modelId="{39BC4B03-6ECE-4822-9D70-3EEB0471DA95}" type="parTrans" cxnId="{57BCC19B-72C8-404A-BDE1-40437998EA55}">
      <dgm:prSet/>
      <dgm:spPr/>
      <dgm:t>
        <a:bodyPr/>
        <a:lstStyle/>
        <a:p>
          <a:endParaRPr lang="en-US" sz="4000"/>
        </a:p>
      </dgm:t>
    </dgm:pt>
    <dgm:pt modelId="{70598240-4051-472A-AC6C-68DD4C381665}" type="pres">
      <dgm:prSet presAssocID="{B47460CD-6F53-4700-BAB7-D7978B5D516F}" presName="Name0" presStyleCnt="0">
        <dgm:presLayoutVars>
          <dgm:chMax val="4"/>
          <dgm:resizeHandles val="exact"/>
        </dgm:presLayoutVars>
      </dgm:prSet>
      <dgm:spPr/>
    </dgm:pt>
    <dgm:pt modelId="{65149867-D513-400D-B6E8-46ACEB98A0F7}" type="pres">
      <dgm:prSet presAssocID="{B47460CD-6F53-4700-BAB7-D7978B5D516F}" presName="ellipse" presStyleLbl="trBgShp" presStyleIdx="0" presStyleCnt="1"/>
      <dgm:spPr/>
    </dgm:pt>
    <dgm:pt modelId="{9B8ED075-C6EE-4B46-86EC-681B2D6BDB9D}" type="pres">
      <dgm:prSet presAssocID="{B47460CD-6F53-4700-BAB7-D7978B5D516F}" presName="arrow1" presStyleLbl="fgShp" presStyleIdx="0" presStyleCnt="1">
        <dgm:style>
          <a:lnRef idx="0">
            <a:schemeClr val="accent6"/>
          </a:lnRef>
          <a:fillRef idx="3">
            <a:schemeClr val="accent6"/>
          </a:fillRef>
          <a:effectRef idx="3">
            <a:schemeClr val="accent6"/>
          </a:effectRef>
          <a:fontRef idx="minor">
            <a:schemeClr val="lt1"/>
          </a:fontRef>
        </dgm:style>
      </dgm:prSet>
      <dgm:spPr>
        <a:solidFill>
          <a:srgbClr val="0070C0"/>
        </a:solidFill>
      </dgm:spPr>
    </dgm:pt>
    <dgm:pt modelId="{0CAF5A24-1513-4A9D-B087-18C974886AD9}" type="pres">
      <dgm:prSet presAssocID="{B47460CD-6F53-4700-BAB7-D7978B5D516F}" presName="rectangle" presStyleLbl="revTx" presStyleIdx="0" presStyleCnt="1" custLinFactNeighborY="11792">
        <dgm:presLayoutVars>
          <dgm:bulletEnabled val="1"/>
        </dgm:presLayoutVars>
      </dgm:prSet>
      <dgm:spPr/>
    </dgm:pt>
    <dgm:pt modelId="{C7F45DD8-7C24-41C2-BB41-47F66B6AB93D}" type="pres">
      <dgm:prSet presAssocID="{DBF260D8-7270-4E04-8AEB-F1315366A2FC}" presName="item1" presStyleLbl="node1" presStyleIdx="0" presStyleCnt="3" custScaleX="141036" custScaleY="101852">
        <dgm:presLayoutVars>
          <dgm:bulletEnabled val="1"/>
        </dgm:presLayoutVars>
      </dgm:prSet>
      <dgm:spPr/>
    </dgm:pt>
    <dgm:pt modelId="{96001B92-5B32-4A8D-8E12-A39EC93BBF81}" type="pres">
      <dgm:prSet presAssocID="{DD566F6D-3870-40C8-B0A1-76C026A1E075}" presName="item2" presStyleLbl="node1" presStyleIdx="1" presStyleCnt="3" custScaleX="175372" custScaleY="101852" custLinFactNeighborX="-12000" custLinFactNeighborY="-18000">
        <dgm:presLayoutVars>
          <dgm:bulletEnabled val="1"/>
        </dgm:presLayoutVars>
      </dgm:prSet>
      <dgm:spPr/>
    </dgm:pt>
    <dgm:pt modelId="{DC4527D3-215A-4EE2-BCD0-8B405B236FAC}" type="pres">
      <dgm:prSet presAssocID="{CC59ED6F-DD47-4BFC-BA31-27602EF9EC1F}" presName="item3" presStyleLbl="node1" presStyleIdx="2" presStyleCnt="3" custScaleX="159332" custScaleY="101852" custLinFactNeighborX="58800" custLinFactNeighborY="8400">
        <dgm:presLayoutVars>
          <dgm:bulletEnabled val="1"/>
        </dgm:presLayoutVars>
      </dgm:prSet>
      <dgm:spPr/>
    </dgm:pt>
    <dgm:pt modelId="{4F109B4F-D8A6-42A7-931A-6811EB6E68CC}" type="pres">
      <dgm:prSet presAssocID="{B47460CD-6F53-4700-BAB7-D7978B5D516F}" presName="funnel" presStyleLbl="trAlignAcc1" presStyleIdx="0" presStyleCnt="1" custScaleX="137829" custScaleY="98320" custLinFactNeighborX="1544" custLinFactNeighborY="3856"/>
      <dgm:spPr/>
    </dgm:pt>
  </dgm:ptLst>
  <dgm:cxnLst>
    <dgm:cxn modelId="{6AB11A03-C2EC-43C3-BCEC-6C4EC6200330}" type="presOf" srcId="{B47460CD-6F53-4700-BAB7-D7978B5D516F}" destId="{70598240-4051-472A-AC6C-68DD4C381665}" srcOrd="0" destOrd="0" presId="urn:microsoft.com/office/officeart/2005/8/layout/funnel1"/>
    <dgm:cxn modelId="{0EE96234-9E7B-41AF-8506-3D7C68F7B41C}" srcId="{B47460CD-6F53-4700-BAB7-D7978B5D516F}" destId="{DD566F6D-3870-40C8-B0A1-76C026A1E075}" srcOrd="2" destOrd="0" parTransId="{504CD104-0002-4AD0-BE95-2CB7ED547FC9}" sibTransId="{EA675081-E84C-437F-A4B4-BFD7C3881150}"/>
    <dgm:cxn modelId="{C4C90661-343E-4F3B-ADE8-8BE4C6E7F127}" type="presOf" srcId="{DD566F6D-3870-40C8-B0A1-76C026A1E075}" destId="{C7F45DD8-7C24-41C2-BB41-47F66B6AB93D}" srcOrd="0" destOrd="0" presId="urn:microsoft.com/office/officeart/2005/8/layout/funnel1"/>
    <dgm:cxn modelId="{5E57C942-2CD3-464C-B465-090A10E25023}" type="presOf" srcId="{DBF260D8-7270-4E04-8AEB-F1315366A2FC}" destId="{96001B92-5B32-4A8D-8E12-A39EC93BBF81}" srcOrd="0" destOrd="0" presId="urn:microsoft.com/office/officeart/2005/8/layout/funnel1"/>
    <dgm:cxn modelId="{6A9F974C-F9EA-486E-9FCA-C71FD5BFB339}" srcId="{B47460CD-6F53-4700-BAB7-D7978B5D516F}" destId="{DBF260D8-7270-4E04-8AEB-F1315366A2FC}" srcOrd="1" destOrd="0" parTransId="{12C82EC6-7EE0-4F79-9391-372C31A6EF9C}" sibTransId="{5E53D70E-5FD8-46A0-852E-D76E14D7CC42}"/>
    <dgm:cxn modelId="{57BCC19B-72C8-404A-BDE1-40437998EA55}" srcId="{B47460CD-6F53-4700-BAB7-D7978B5D516F}" destId="{CC59ED6F-DD47-4BFC-BA31-27602EF9EC1F}" srcOrd="3" destOrd="0" parTransId="{39BC4B03-6ECE-4822-9D70-3EEB0471DA95}" sibTransId="{F154CAD0-D800-4D97-ACDE-E28C24C90ECF}"/>
    <dgm:cxn modelId="{A662A7BD-0111-4A59-9162-F3AB5E14696F}" type="presOf" srcId="{67958D38-92D3-414D-84E4-FBE758CD090B}" destId="{DC4527D3-215A-4EE2-BCD0-8B405B236FAC}" srcOrd="0" destOrd="0" presId="urn:microsoft.com/office/officeart/2005/8/layout/funnel1"/>
    <dgm:cxn modelId="{E2CFDBD5-AB17-4609-9871-58995A306BAC}" type="presOf" srcId="{CC59ED6F-DD47-4BFC-BA31-27602EF9EC1F}" destId="{0CAF5A24-1513-4A9D-B087-18C974886AD9}" srcOrd="0" destOrd="0" presId="urn:microsoft.com/office/officeart/2005/8/layout/funnel1"/>
    <dgm:cxn modelId="{D08C5DD6-6A31-403F-A156-984A2F01C3A7}" srcId="{B47460CD-6F53-4700-BAB7-D7978B5D516F}" destId="{67958D38-92D3-414D-84E4-FBE758CD090B}" srcOrd="0" destOrd="0" parTransId="{03451B84-04E8-4B96-B73A-44326FE039A0}" sibTransId="{7B420CF8-B9CA-4C07-844F-8F3748141114}"/>
    <dgm:cxn modelId="{489557FD-0623-4C01-BCDB-CEFBB9518F8E}" type="presParOf" srcId="{70598240-4051-472A-AC6C-68DD4C381665}" destId="{65149867-D513-400D-B6E8-46ACEB98A0F7}" srcOrd="0" destOrd="0" presId="urn:microsoft.com/office/officeart/2005/8/layout/funnel1"/>
    <dgm:cxn modelId="{9F853E3E-7D8E-48E7-A0B5-8DBCAE51C595}" type="presParOf" srcId="{70598240-4051-472A-AC6C-68DD4C381665}" destId="{9B8ED075-C6EE-4B46-86EC-681B2D6BDB9D}" srcOrd="1" destOrd="0" presId="urn:microsoft.com/office/officeart/2005/8/layout/funnel1"/>
    <dgm:cxn modelId="{EEE9DF2D-0E71-4655-B58D-DD2083BB812C}" type="presParOf" srcId="{70598240-4051-472A-AC6C-68DD4C381665}" destId="{0CAF5A24-1513-4A9D-B087-18C974886AD9}" srcOrd="2" destOrd="0" presId="urn:microsoft.com/office/officeart/2005/8/layout/funnel1"/>
    <dgm:cxn modelId="{0E5DA40F-B7B7-4DD0-991F-2C2B0C8EE86C}" type="presParOf" srcId="{70598240-4051-472A-AC6C-68DD4C381665}" destId="{C7F45DD8-7C24-41C2-BB41-47F66B6AB93D}" srcOrd="3" destOrd="0" presId="urn:microsoft.com/office/officeart/2005/8/layout/funnel1"/>
    <dgm:cxn modelId="{232F1655-A607-4261-B410-6F0D0FA2A55D}" type="presParOf" srcId="{70598240-4051-472A-AC6C-68DD4C381665}" destId="{96001B92-5B32-4A8D-8E12-A39EC93BBF81}" srcOrd="4" destOrd="0" presId="urn:microsoft.com/office/officeart/2005/8/layout/funnel1"/>
    <dgm:cxn modelId="{14FC66AC-D46C-4CA6-9B03-9A58307A76DE}" type="presParOf" srcId="{70598240-4051-472A-AC6C-68DD4C381665}" destId="{DC4527D3-215A-4EE2-BCD0-8B405B236FAC}" srcOrd="5" destOrd="0" presId="urn:microsoft.com/office/officeart/2005/8/layout/funnel1"/>
    <dgm:cxn modelId="{2C02DE90-42CC-4BBD-B7E0-193CD199D965}" type="presParOf" srcId="{70598240-4051-472A-AC6C-68DD4C381665}" destId="{4F109B4F-D8A6-42A7-931A-6811EB6E68CC}"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0EBA99-D613-4978-B06C-6FCF34CC008B}" type="doc">
      <dgm:prSet loTypeId="urn:microsoft.com/office/officeart/2005/8/layout/vList4#1" loCatId="list" qsTypeId="urn:microsoft.com/office/officeart/2005/8/quickstyle/simple2" qsCatId="simple" csTypeId="urn:microsoft.com/office/officeart/2005/8/colors/colorful5" csCatId="colorful" phldr="1"/>
      <dgm:spPr/>
      <dgm:t>
        <a:bodyPr/>
        <a:lstStyle/>
        <a:p>
          <a:endParaRPr lang="id-ID"/>
        </a:p>
      </dgm:t>
    </dgm:pt>
    <dgm:pt modelId="{F724960E-E288-45B7-BD30-E77C77C196C1}">
      <dgm:prSet phldrT="[Text]" custT="1"/>
      <dgm:spPr/>
      <dgm:t>
        <a:bodyPr/>
        <a:lstStyle/>
        <a:p>
          <a:r>
            <a:rPr lang="id-ID" sz="2400" b="1" dirty="0"/>
            <a:t>Hubungan Antar Instansi Pemerintah</a:t>
          </a:r>
        </a:p>
        <a:p>
          <a:pPr marL="355600" indent="0"/>
          <a:r>
            <a:rPr lang="id-ID" sz="2200" dirty="0"/>
            <a:t>Hubungan sinergis antar institusi Pemerintah dalam penyelenggaraan administrasi pemerintahan.</a:t>
          </a:r>
          <a:endParaRPr lang="id-ID" sz="2200" b="1" dirty="0"/>
        </a:p>
      </dgm:t>
    </dgm:pt>
    <dgm:pt modelId="{4B93454A-99AF-4C78-A9DF-97BE27D6AE56}" type="parTrans" cxnId="{DF06813D-5985-4DD9-B0FC-3B797D4174C4}">
      <dgm:prSet/>
      <dgm:spPr/>
      <dgm:t>
        <a:bodyPr/>
        <a:lstStyle/>
        <a:p>
          <a:endParaRPr lang="id-ID" b="1"/>
        </a:p>
      </dgm:t>
    </dgm:pt>
    <dgm:pt modelId="{975108DB-FDB8-4118-83A3-05C0EE4B0B4C}" type="sibTrans" cxnId="{DF06813D-5985-4DD9-B0FC-3B797D4174C4}">
      <dgm:prSet/>
      <dgm:spPr/>
      <dgm:t>
        <a:bodyPr/>
        <a:lstStyle/>
        <a:p>
          <a:endParaRPr lang="id-ID" b="1"/>
        </a:p>
      </dgm:t>
    </dgm:pt>
    <dgm:pt modelId="{B1C5F622-153B-4AB0-A6BE-51C081098EB9}">
      <dgm:prSet custT="1"/>
      <dgm:spPr/>
      <dgm:t>
        <a:bodyPr/>
        <a:lstStyle/>
        <a:p>
          <a:endParaRPr lang="id-ID" sz="2000" b="1" dirty="0"/>
        </a:p>
        <a:p>
          <a:r>
            <a:rPr lang="id-ID" sz="2400" b="1" dirty="0"/>
            <a:t>Pemanfaatan Teknologi</a:t>
          </a:r>
        </a:p>
        <a:p>
          <a:pPr marL="531813" indent="0"/>
          <a:r>
            <a:rPr lang="id-ID" sz="2200" b="0" dirty="0"/>
            <a:t>Legitimasi pengiriman keputusan administrasi Pemerintahan dapat dilakukan melalui media elektronik.</a:t>
          </a:r>
        </a:p>
        <a:p>
          <a:endParaRPr lang="id-ID" sz="1800" b="1" dirty="0"/>
        </a:p>
      </dgm:t>
    </dgm:pt>
    <dgm:pt modelId="{EBFC6F22-D0D2-44E1-9964-17D000C42668}" type="parTrans" cxnId="{C9F48CB4-D60C-4518-9755-00654A16B6DC}">
      <dgm:prSet/>
      <dgm:spPr/>
      <dgm:t>
        <a:bodyPr/>
        <a:lstStyle/>
        <a:p>
          <a:endParaRPr lang="id-ID"/>
        </a:p>
      </dgm:t>
    </dgm:pt>
    <dgm:pt modelId="{83DA9B49-AB77-498B-AE62-80AD7D4E5B44}" type="sibTrans" cxnId="{C9F48CB4-D60C-4518-9755-00654A16B6DC}">
      <dgm:prSet/>
      <dgm:spPr/>
      <dgm:t>
        <a:bodyPr/>
        <a:lstStyle/>
        <a:p>
          <a:endParaRPr lang="id-ID"/>
        </a:p>
      </dgm:t>
    </dgm:pt>
    <dgm:pt modelId="{C7275503-69C0-4FFD-B26A-496E32356D4C}">
      <dgm:prSet custT="1"/>
      <dgm:spPr/>
      <dgm:t>
        <a:bodyPr/>
        <a:lstStyle/>
        <a:p>
          <a:r>
            <a:rPr lang="id-ID" sz="2400" b="1" dirty="0"/>
            <a:t>Kejelasan Tanggung Jawab Terhadap Kewenangan</a:t>
          </a:r>
        </a:p>
        <a:p>
          <a:pPr marL="355600" indent="0"/>
          <a:r>
            <a:rPr lang="id-ID" sz="2200" dirty="0"/>
            <a:t>Kewenangan pejabat berupa kewenangan atributif, delegatif, dan mandat.</a:t>
          </a:r>
          <a:endParaRPr lang="id-ID" sz="2200" b="1" dirty="0"/>
        </a:p>
      </dgm:t>
    </dgm:pt>
    <dgm:pt modelId="{AA826FC0-5CE3-419C-A239-2C335401EA86}" type="parTrans" cxnId="{8983DBD1-F136-419C-8B0E-324D432075BB}">
      <dgm:prSet/>
      <dgm:spPr/>
      <dgm:t>
        <a:bodyPr/>
        <a:lstStyle/>
        <a:p>
          <a:endParaRPr lang="id-ID"/>
        </a:p>
      </dgm:t>
    </dgm:pt>
    <dgm:pt modelId="{29F0D319-1C4A-47A3-9596-C3CD73B3DDA7}" type="sibTrans" cxnId="{8983DBD1-F136-419C-8B0E-324D432075BB}">
      <dgm:prSet/>
      <dgm:spPr/>
      <dgm:t>
        <a:bodyPr/>
        <a:lstStyle/>
        <a:p>
          <a:endParaRPr lang="id-ID"/>
        </a:p>
      </dgm:t>
    </dgm:pt>
    <dgm:pt modelId="{DF69D4FB-3EBE-4563-8A69-D178D52AAF80}" type="pres">
      <dgm:prSet presAssocID="{E70EBA99-D613-4978-B06C-6FCF34CC008B}" presName="linear" presStyleCnt="0">
        <dgm:presLayoutVars>
          <dgm:dir/>
          <dgm:resizeHandles val="exact"/>
        </dgm:presLayoutVars>
      </dgm:prSet>
      <dgm:spPr/>
    </dgm:pt>
    <dgm:pt modelId="{78750BD9-E3E5-4B1B-8187-B4C0A77DACBF}" type="pres">
      <dgm:prSet presAssocID="{F724960E-E288-45B7-BD30-E77C77C196C1}" presName="comp" presStyleCnt="0"/>
      <dgm:spPr/>
    </dgm:pt>
    <dgm:pt modelId="{1827D4A8-16B8-430A-A389-18DFE01ACA04}" type="pres">
      <dgm:prSet presAssocID="{F724960E-E288-45B7-BD30-E77C77C196C1}" presName="box" presStyleLbl="node1" presStyleIdx="0" presStyleCnt="3"/>
      <dgm:spPr/>
    </dgm:pt>
    <dgm:pt modelId="{88D090D5-A1E7-4AAF-BAC8-7EB8C3F0F2F9}" type="pres">
      <dgm:prSet presAssocID="{F724960E-E288-45B7-BD30-E77C77C196C1}" presName="img" presStyleLbl="fgImgPlace1" presStyleIdx="0" presStyleCnt="3"/>
      <dgm:spPr/>
    </dgm:pt>
    <dgm:pt modelId="{C97ABDE5-BD26-4E44-9320-8496781983DA}" type="pres">
      <dgm:prSet presAssocID="{F724960E-E288-45B7-BD30-E77C77C196C1}" presName="text" presStyleLbl="node1" presStyleIdx="0" presStyleCnt="3">
        <dgm:presLayoutVars>
          <dgm:bulletEnabled val="1"/>
        </dgm:presLayoutVars>
      </dgm:prSet>
      <dgm:spPr/>
    </dgm:pt>
    <dgm:pt modelId="{64460EE9-C5F1-4A6A-A825-CB2D60D8B239}" type="pres">
      <dgm:prSet presAssocID="{975108DB-FDB8-4118-83A3-05C0EE4B0B4C}" presName="spacer" presStyleCnt="0"/>
      <dgm:spPr/>
    </dgm:pt>
    <dgm:pt modelId="{E62AAD98-CE30-4304-B9B4-3A4D2A681FDB}" type="pres">
      <dgm:prSet presAssocID="{B1C5F622-153B-4AB0-A6BE-51C081098EB9}" presName="comp" presStyleCnt="0"/>
      <dgm:spPr/>
    </dgm:pt>
    <dgm:pt modelId="{5BEB2D70-E216-4B10-98B0-2930A0B995F3}" type="pres">
      <dgm:prSet presAssocID="{B1C5F622-153B-4AB0-A6BE-51C081098EB9}" presName="box" presStyleLbl="node1" presStyleIdx="1" presStyleCnt="3"/>
      <dgm:spPr/>
    </dgm:pt>
    <dgm:pt modelId="{695A38AD-ACC0-4A88-8512-FAD3DD1E8D2F}" type="pres">
      <dgm:prSet presAssocID="{B1C5F622-153B-4AB0-A6BE-51C081098EB9}" presName="img" presStyleLbl="fgImgPlace1" presStyleIdx="1" presStyleCnt="3"/>
      <dgm:spPr/>
    </dgm:pt>
    <dgm:pt modelId="{6252D3CB-980E-4198-8161-C0F9DA5CC60F}" type="pres">
      <dgm:prSet presAssocID="{B1C5F622-153B-4AB0-A6BE-51C081098EB9}" presName="text" presStyleLbl="node1" presStyleIdx="1" presStyleCnt="3">
        <dgm:presLayoutVars>
          <dgm:bulletEnabled val="1"/>
        </dgm:presLayoutVars>
      </dgm:prSet>
      <dgm:spPr/>
    </dgm:pt>
    <dgm:pt modelId="{A10D008C-BB9F-49E5-8040-F90E7158553D}" type="pres">
      <dgm:prSet presAssocID="{83DA9B49-AB77-498B-AE62-80AD7D4E5B44}" presName="spacer" presStyleCnt="0"/>
      <dgm:spPr/>
    </dgm:pt>
    <dgm:pt modelId="{AA9AEB24-BC60-47AB-AA92-9BBACE3E95BE}" type="pres">
      <dgm:prSet presAssocID="{C7275503-69C0-4FFD-B26A-496E32356D4C}" presName="comp" presStyleCnt="0"/>
      <dgm:spPr/>
    </dgm:pt>
    <dgm:pt modelId="{FDE1C71F-82B2-47CB-A6DF-B6ABE46866DC}" type="pres">
      <dgm:prSet presAssocID="{C7275503-69C0-4FFD-B26A-496E32356D4C}" presName="box" presStyleLbl="node1" presStyleIdx="2" presStyleCnt="3"/>
      <dgm:spPr/>
    </dgm:pt>
    <dgm:pt modelId="{C86E8FB8-844C-4C83-935E-10B854F48107}" type="pres">
      <dgm:prSet presAssocID="{C7275503-69C0-4FFD-B26A-496E32356D4C}" presName="img" presStyleLbl="fgImgPlace1" presStyleIdx="2" presStyleCnt="3"/>
      <dgm:spPr/>
    </dgm:pt>
    <dgm:pt modelId="{01FE2561-B456-444B-A9F9-8072D42B71A0}" type="pres">
      <dgm:prSet presAssocID="{C7275503-69C0-4FFD-B26A-496E32356D4C}" presName="text" presStyleLbl="node1" presStyleIdx="2" presStyleCnt="3">
        <dgm:presLayoutVars>
          <dgm:bulletEnabled val="1"/>
        </dgm:presLayoutVars>
      </dgm:prSet>
      <dgm:spPr/>
    </dgm:pt>
  </dgm:ptLst>
  <dgm:cxnLst>
    <dgm:cxn modelId="{37643B2A-50A3-44A6-94CE-28145D6A369B}" type="presOf" srcId="{C7275503-69C0-4FFD-B26A-496E32356D4C}" destId="{FDE1C71F-82B2-47CB-A6DF-B6ABE46866DC}" srcOrd="0" destOrd="0" presId="urn:microsoft.com/office/officeart/2005/8/layout/vList4#1"/>
    <dgm:cxn modelId="{2F13402A-FCCA-42C0-94AF-7639487152E8}" type="presOf" srcId="{B1C5F622-153B-4AB0-A6BE-51C081098EB9}" destId="{6252D3CB-980E-4198-8161-C0F9DA5CC60F}" srcOrd="1" destOrd="0" presId="urn:microsoft.com/office/officeart/2005/8/layout/vList4#1"/>
    <dgm:cxn modelId="{DF06813D-5985-4DD9-B0FC-3B797D4174C4}" srcId="{E70EBA99-D613-4978-B06C-6FCF34CC008B}" destId="{F724960E-E288-45B7-BD30-E77C77C196C1}" srcOrd="0" destOrd="0" parTransId="{4B93454A-99AF-4C78-A9DF-97BE27D6AE56}" sibTransId="{975108DB-FDB8-4118-83A3-05C0EE4B0B4C}"/>
    <dgm:cxn modelId="{38D61F46-C417-4DDD-8764-28B513F72234}" type="presOf" srcId="{C7275503-69C0-4FFD-B26A-496E32356D4C}" destId="{01FE2561-B456-444B-A9F9-8072D42B71A0}" srcOrd="1" destOrd="0" presId="urn:microsoft.com/office/officeart/2005/8/layout/vList4#1"/>
    <dgm:cxn modelId="{A0503F57-DF11-497D-974B-33ECBA164158}" type="presOf" srcId="{E70EBA99-D613-4978-B06C-6FCF34CC008B}" destId="{DF69D4FB-3EBE-4563-8A69-D178D52AAF80}" srcOrd="0" destOrd="0" presId="urn:microsoft.com/office/officeart/2005/8/layout/vList4#1"/>
    <dgm:cxn modelId="{679F2497-89AF-4EE8-906F-07452D141BE3}" type="presOf" srcId="{B1C5F622-153B-4AB0-A6BE-51C081098EB9}" destId="{5BEB2D70-E216-4B10-98B0-2930A0B995F3}" srcOrd="0" destOrd="0" presId="urn:microsoft.com/office/officeart/2005/8/layout/vList4#1"/>
    <dgm:cxn modelId="{8E59AAB3-3EA7-4239-B49E-E644B107F23D}" type="presOf" srcId="{F724960E-E288-45B7-BD30-E77C77C196C1}" destId="{1827D4A8-16B8-430A-A389-18DFE01ACA04}" srcOrd="0" destOrd="0" presId="urn:microsoft.com/office/officeart/2005/8/layout/vList4#1"/>
    <dgm:cxn modelId="{C9F48CB4-D60C-4518-9755-00654A16B6DC}" srcId="{E70EBA99-D613-4978-B06C-6FCF34CC008B}" destId="{B1C5F622-153B-4AB0-A6BE-51C081098EB9}" srcOrd="1" destOrd="0" parTransId="{EBFC6F22-D0D2-44E1-9964-17D000C42668}" sibTransId="{83DA9B49-AB77-498B-AE62-80AD7D4E5B44}"/>
    <dgm:cxn modelId="{C182D3B8-4592-48B0-AB74-F68AC8D59928}" type="presOf" srcId="{F724960E-E288-45B7-BD30-E77C77C196C1}" destId="{C97ABDE5-BD26-4E44-9320-8496781983DA}" srcOrd="1" destOrd="0" presId="urn:microsoft.com/office/officeart/2005/8/layout/vList4#1"/>
    <dgm:cxn modelId="{8983DBD1-F136-419C-8B0E-324D432075BB}" srcId="{E70EBA99-D613-4978-B06C-6FCF34CC008B}" destId="{C7275503-69C0-4FFD-B26A-496E32356D4C}" srcOrd="2" destOrd="0" parTransId="{AA826FC0-5CE3-419C-A239-2C335401EA86}" sibTransId="{29F0D319-1C4A-47A3-9596-C3CD73B3DDA7}"/>
    <dgm:cxn modelId="{A3DA3CFA-049C-4679-B65E-B9D5DA75D0B7}" type="presParOf" srcId="{DF69D4FB-3EBE-4563-8A69-D178D52AAF80}" destId="{78750BD9-E3E5-4B1B-8187-B4C0A77DACBF}" srcOrd="0" destOrd="0" presId="urn:microsoft.com/office/officeart/2005/8/layout/vList4#1"/>
    <dgm:cxn modelId="{FFC27E25-6C07-4347-85C0-C9A02E088107}" type="presParOf" srcId="{78750BD9-E3E5-4B1B-8187-B4C0A77DACBF}" destId="{1827D4A8-16B8-430A-A389-18DFE01ACA04}" srcOrd="0" destOrd="0" presId="urn:microsoft.com/office/officeart/2005/8/layout/vList4#1"/>
    <dgm:cxn modelId="{1A34DAFB-55AA-4A7F-9DFA-4B39C3AE6309}" type="presParOf" srcId="{78750BD9-E3E5-4B1B-8187-B4C0A77DACBF}" destId="{88D090D5-A1E7-4AAF-BAC8-7EB8C3F0F2F9}" srcOrd="1" destOrd="0" presId="urn:microsoft.com/office/officeart/2005/8/layout/vList4#1"/>
    <dgm:cxn modelId="{35315577-B5F0-41FF-9C95-2C067A820AC2}" type="presParOf" srcId="{78750BD9-E3E5-4B1B-8187-B4C0A77DACBF}" destId="{C97ABDE5-BD26-4E44-9320-8496781983DA}" srcOrd="2" destOrd="0" presId="urn:microsoft.com/office/officeart/2005/8/layout/vList4#1"/>
    <dgm:cxn modelId="{9D1AA24A-3F0F-4549-A8A4-A5E4730F3EEC}" type="presParOf" srcId="{DF69D4FB-3EBE-4563-8A69-D178D52AAF80}" destId="{64460EE9-C5F1-4A6A-A825-CB2D60D8B239}" srcOrd="1" destOrd="0" presId="urn:microsoft.com/office/officeart/2005/8/layout/vList4#1"/>
    <dgm:cxn modelId="{6A043E03-94F1-426B-9AE3-6B85A09F5384}" type="presParOf" srcId="{DF69D4FB-3EBE-4563-8A69-D178D52AAF80}" destId="{E62AAD98-CE30-4304-B9B4-3A4D2A681FDB}" srcOrd="2" destOrd="0" presId="urn:microsoft.com/office/officeart/2005/8/layout/vList4#1"/>
    <dgm:cxn modelId="{3E066F72-A545-4C59-AC49-9974E78F2B1E}" type="presParOf" srcId="{E62AAD98-CE30-4304-B9B4-3A4D2A681FDB}" destId="{5BEB2D70-E216-4B10-98B0-2930A0B995F3}" srcOrd="0" destOrd="0" presId="urn:microsoft.com/office/officeart/2005/8/layout/vList4#1"/>
    <dgm:cxn modelId="{05D45507-5B62-4DA4-BFB9-E0C1FC7D191A}" type="presParOf" srcId="{E62AAD98-CE30-4304-B9B4-3A4D2A681FDB}" destId="{695A38AD-ACC0-4A88-8512-FAD3DD1E8D2F}" srcOrd="1" destOrd="0" presId="urn:microsoft.com/office/officeart/2005/8/layout/vList4#1"/>
    <dgm:cxn modelId="{418202F2-0314-43CF-9FE8-D6E539050F07}" type="presParOf" srcId="{E62AAD98-CE30-4304-B9B4-3A4D2A681FDB}" destId="{6252D3CB-980E-4198-8161-C0F9DA5CC60F}" srcOrd="2" destOrd="0" presId="urn:microsoft.com/office/officeart/2005/8/layout/vList4#1"/>
    <dgm:cxn modelId="{A7ED23DB-09AE-4BFC-811B-803EC05300A8}" type="presParOf" srcId="{DF69D4FB-3EBE-4563-8A69-D178D52AAF80}" destId="{A10D008C-BB9F-49E5-8040-F90E7158553D}" srcOrd="3" destOrd="0" presId="urn:microsoft.com/office/officeart/2005/8/layout/vList4#1"/>
    <dgm:cxn modelId="{C566CB60-FD01-4547-BF9A-34AF08EE0043}" type="presParOf" srcId="{DF69D4FB-3EBE-4563-8A69-D178D52AAF80}" destId="{AA9AEB24-BC60-47AB-AA92-9BBACE3E95BE}" srcOrd="4" destOrd="0" presId="urn:microsoft.com/office/officeart/2005/8/layout/vList4#1"/>
    <dgm:cxn modelId="{FE9AEC0C-0F3B-45A5-A00E-855E25ECA48A}" type="presParOf" srcId="{AA9AEB24-BC60-47AB-AA92-9BBACE3E95BE}" destId="{FDE1C71F-82B2-47CB-A6DF-B6ABE46866DC}" srcOrd="0" destOrd="0" presId="urn:microsoft.com/office/officeart/2005/8/layout/vList4#1"/>
    <dgm:cxn modelId="{F6CB3A35-DEDE-43B7-A183-1E566BD90D9E}" type="presParOf" srcId="{AA9AEB24-BC60-47AB-AA92-9BBACE3E95BE}" destId="{C86E8FB8-844C-4C83-935E-10B854F48107}" srcOrd="1" destOrd="0" presId="urn:microsoft.com/office/officeart/2005/8/layout/vList4#1"/>
    <dgm:cxn modelId="{89DE7874-35C0-4482-9168-DDBEC0D29AAE}" type="presParOf" srcId="{AA9AEB24-BC60-47AB-AA92-9BBACE3E95BE}" destId="{01FE2561-B456-444B-A9F9-8072D42B71A0}"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0EBA99-D613-4978-B06C-6FCF34CC008B}" type="doc">
      <dgm:prSet loTypeId="urn:microsoft.com/office/officeart/2005/8/layout/vList4#2" loCatId="list" qsTypeId="urn:microsoft.com/office/officeart/2005/8/quickstyle/simple2" qsCatId="simple" csTypeId="urn:microsoft.com/office/officeart/2005/8/colors/colorful1#4" csCatId="colorful" phldr="1"/>
      <dgm:spPr/>
      <dgm:t>
        <a:bodyPr/>
        <a:lstStyle/>
        <a:p>
          <a:endParaRPr lang="id-ID"/>
        </a:p>
      </dgm:t>
    </dgm:pt>
    <dgm:pt modelId="{F724960E-E288-45B7-BD30-E77C77C196C1}">
      <dgm:prSet phldrT="[Text]" custT="1"/>
      <dgm:spPr>
        <a:solidFill>
          <a:srgbClr val="FFFF00"/>
        </a:solidFill>
      </dgm:spPr>
      <dgm:t>
        <a:bodyPr/>
        <a:lstStyle/>
        <a:p>
          <a:r>
            <a:rPr lang="id-ID" sz="2400" b="1" dirty="0">
              <a:solidFill>
                <a:schemeClr val="tx1"/>
              </a:solidFill>
            </a:rPr>
            <a:t>Prosedur Administrasi Pemerintahan</a:t>
          </a:r>
        </a:p>
        <a:p>
          <a:pPr marL="355600" indent="0"/>
          <a:r>
            <a:rPr lang="id-ID" sz="2200" dirty="0">
              <a:solidFill>
                <a:schemeClr val="tx1"/>
              </a:solidFill>
            </a:rPr>
            <a:t>Tata cara penerbitan keputusan atau tindakan Pemerintah</a:t>
          </a:r>
          <a:r>
            <a:rPr lang="id-ID" sz="2400" dirty="0">
              <a:solidFill>
                <a:schemeClr val="tx1"/>
              </a:solidFill>
            </a:rPr>
            <a:t>.</a:t>
          </a:r>
          <a:endParaRPr lang="id-ID" sz="2200" b="1" dirty="0">
            <a:solidFill>
              <a:schemeClr val="tx1"/>
            </a:solidFill>
          </a:endParaRPr>
        </a:p>
      </dgm:t>
    </dgm:pt>
    <dgm:pt modelId="{4B93454A-99AF-4C78-A9DF-97BE27D6AE56}" type="parTrans" cxnId="{DF06813D-5985-4DD9-B0FC-3B797D4174C4}">
      <dgm:prSet/>
      <dgm:spPr/>
      <dgm:t>
        <a:bodyPr/>
        <a:lstStyle/>
        <a:p>
          <a:endParaRPr lang="id-ID" b="1"/>
        </a:p>
      </dgm:t>
    </dgm:pt>
    <dgm:pt modelId="{975108DB-FDB8-4118-83A3-05C0EE4B0B4C}" type="sibTrans" cxnId="{DF06813D-5985-4DD9-B0FC-3B797D4174C4}">
      <dgm:prSet/>
      <dgm:spPr/>
      <dgm:t>
        <a:bodyPr/>
        <a:lstStyle/>
        <a:p>
          <a:endParaRPr lang="id-ID" b="1"/>
        </a:p>
      </dgm:t>
    </dgm:pt>
    <dgm:pt modelId="{B1C5F622-153B-4AB0-A6BE-51C081098EB9}">
      <dgm:prSet custT="1"/>
      <dgm:spPr>
        <a:solidFill>
          <a:srgbClr val="002060"/>
        </a:solidFill>
      </dgm:spPr>
      <dgm:t>
        <a:bodyPr/>
        <a:lstStyle/>
        <a:p>
          <a:r>
            <a:rPr lang="id-ID" sz="2400" b="1" dirty="0"/>
            <a:t>Keputusan Administrasi Pemerintahan</a:t>
          </a:r>
        </a:p>
        <a:p>
          <a:pPr marL="355600" indent="0"/>
          <a:r>
            <a:rPr lang="id-ID" sz="2200" dirty="0"/>
            <a:t>Syarat sah keputusan dan batas-batas diskresi.</a:t>
          </a:r>
          <a:endParaRPr lang="id-ID" sz="2200" b="1" dirty="0"/>
        </a:p>
      </dgm:t>
    </dgm:pt>
    <dgm:pt modelId="{EBFC6F22-D0D2-44E1-9964-17D000C42668}" type="parTrans" cxnId="{C9F48CB4-D60C-4518-9755-00654A16B6DC}">
      <dgm:prSet/>
      <dgm:spPr/>
      <dgm:t>
        <a:bodyPr/>
        <a:lstStyle/>
        <a:p>
          <a:endParaRPr lang="id-ID"/>
        </a:p>
      </dgm:t>
    </dgm:pt>
    <dgm:pt modelId="{83DA9B49-AB77-498B-AE62-80AD7D4E5B44}" type="sibTrans" cxnId="{C9F48CB4-D60C-4518-9755-00654A16B6DC}">
      <dgm:prSet/>
      <dgm:spPr/>
      <dgm:t>
        <a:bodyPr/>
        <a:lstStyle/>
        <a:p>
          <a:endParaRPr lang="id-ID"/>
        </a:p>
      </dgm:t>
    </dgm:pt>
    <dgm:pt modelId="{C7275503-69C0-4FFD-B26A-496E32356D4C}">
      <dgm:prSet custT="1"/>
      <dgm:spPr>
        <a:solidFill>
          <a:srgbClr val="00B0F0"/>
        </a:solidFill>
      </dgm:spPr>
      <dgm:t>
        <a:bodyPr/>
        <a:lstStyle/>
        <a:p>
          <a:r>
            <a:rPr lang="id-ID" sz="2400" b="1" dirty="0"/>
            <a:t>Upaya Administratif Terhadap Keputusan Administrasi Pemerintahan</a:t>
          </a:r>
        </a:p>
        <a:p>
          <a:pPr marL="355600" indent="0"/>
          <a:r>
            <a:rPr lang="id-ID" sz="2200" dirty="0"/>
            <a:t>Upaya administratif yang dilakukan terhadap Keputusan Administrasi Pemerintahan.</a:t>
          </a:r>
          <a:endParaRPr lang="id-ID" sz="2200" b="1" dirty="0"/>
        </a:p>
      </dgm:t>
    </dgm:pt>
    <dgm:pt modelId="{AA826FC0-5CE3-419C-A239-2C335401EA86}" type="parTrans" cxnId="{8983DBD1-F136-419C-8B0E-324D432075BB}">
      <dgm:prSet/>
      <dgm:spPr/>
      <dgm:t>
        <a:bodyPr/>
        <a:lstStyle/>
        <a:p>
          <a:endParaRPr lang="id-ID"/>
        </a:p>
      </dgm:t>
    </dgm:pt>
    <dgm:pt modelId="{29F0D319-1C4A-47A3-9596-C3CD73B3DDA7}" type="sibTrans" cxnId="{8983DBD1-F136-419C-8B0E-324D432075BB}">
      <dgm:prSet/>
      <dgm:spPr/>
      <dgm:t>
        <a:bodyPr/>
        <a:lstStyle/>
        <a:p>
          <a:endParaRPr lang="id-ID"/>
        </a:p>
      </dgm:t>
    </dgm:pt>
    <dgm:pt modelId="{DF69D4FB-3EBE-4563-8A69-D178D52AAF80}" type="pres">
      <dgm:prSet presAssocID="{E70EBA99-D613-4978-B06C-6FCF34CC008B}" presName="linear" presStyleCnt="0">
        <dgm:presLayoutVars>
          <dgm:dir/>
          <dgm:resizeHandles val="exact"/>
        </dgm:presLayoutVars>
      </dgm:prSet>
      <dgm:spPr/>
    </dgm:pt>
    <dgm:pt modelId="{78750BD9-E3E5-4B1B-8187-B4C0A77DACBF}" type="pres">
      <dgm:prSet presAssocID="{F724960E-E288-45B7-BD30-E77C77C196C1}" presName="comp" presStyleCnt="0"/>
      <dgm:spPr/>
    </dgm:pt>
    <dgm:pt modelId="{1827D4A8-16B8-430A-A389-18DFE01ACA04}" type="pres">
      <dgm:prSet presAssocID="{F724960E-E288-45B7-BD30-E77C77C196C1}" presName="box" presStyleLbl="node1" presStyleIdx="0" presStyleCnt="3"/>
      <dgm:spPr/>
    </dgm:pt>
    <dgm:pt modelId="{88D090D5-A1E7-4AAF-BAC8-7EB8C3F0F2F9}" type="pres">
      <dgm:prSet presAssocID="{F724960E-E288-45B7-BD30-E77C77C196C1}" presName="img" presStyleLbl="fgImgPlace1" presStyleIdx="0" presStyleCnt="3" custLinFactNeighborX="-887"/>
      <dgm:spPr/>
    </dgm:pt>
    <dgm:pt modelId="{C97ABDE5-BD26-4E44-9320-8496781983DA}" type="pres">
      <dgm:prSet presAssocID="{F724960E-E288-45B7-BD30-E77C77C196C1}" presName="text" presStyleLbl="node1" presStyleIdx="0" presStyleCnt="3">
        <dgm:presLayoutVars>
          <dgm:bulletEnabled val="1"/>
        </dgm:presLayoutVars>
      </dgm:prSet>
      <dgm:spPr/>
    </dgm:pt>
    <dgm:pt modelId="{64460EE9-C5F1-4A6A-A825-CB2D60D8B239}" type="pres">
      <dgm:prSet presAssocID="{975108DB-FDB8-4118-83A3-05C0EE4B0B4C}" presName="spacer" presStyleCnt="0"/>
      <dgm:spPr/>
    </dgm:pt>
    <dgm:pt modelId="{E62AAD98-CE30-4304-B9B4-3A4D2A681FDB}" type="pres">
      <dgm:prSet presAssocID="{B1C5F622-153B-4AB0-A6BE-51C081098EB9}" presName="comp" presStyleCnt="0"/>
      <dgm:spPr/>
    </dgm:pt>
    <dgm:pt modelId="{5BEB2D70-E216-4B10-98B0-2930A0B995F3}" type="pres">
      <dgm:prSet presAssocID="{B1C5F622-153B-4AB0-A6BE-51C081098EB9}" presName="box" presStyleLbl="node1" presStyleIdx="1" presStyleCnt="3"/>
      <dgm:spPr/>
    </dgm:pt>
    <dgm:pt modelId="{695A38AD-ACC0-4A88-8512-FAD3DD1E8D2F}" type="pres">
      <dgm:prSet presAssocID="{B1C5F622-153B-4AB0-A6BE-51C081098EB9}" presName="img" presStyleLbl="fgImgPlace1" presStyleIdx="1" presStyleCnt="3"/>
      <dgm:spPr/>
    </dgm:pt>
    <dgm:pt modelId="{6252D3CB-980E-4198-8161-C0F9DA5CC60F}" type="pres">
      <dgm:prSet presAssocID="{B1C5F622-153B-4AB0-A6BE-51C081098EB9}" presName="text" presStyleLbl="node1" presStyleIdx="1" presStyleCnt="3">
        <dgm:presLayoutVars>
          <dgm:bulletEnabled val="1"/>
        </dgm:presLayoutVars>
      </dgm:prSet>
      <dgm:spPr/>
    </dgm:pt>
    <dgm:pt modelId="{A10D008C-BB9F-49E5-8040-F90E7158553D}" type="pres">
      <dgm:prSet presAssocID="{83DA9B49-AB77-498B-AE62-80AD7D4E5B44}" presName="spacer" presStyleCnt="0"/>
      <dgm:spPr/>
    </dgm:pt>
    <dgm:pt modelId="{AA9AEB24-BC60-47AB-AA92-9BBACE3E95BE}" type="pres">
      <dgm:prSet presAssocID="{C7275503-69C0-4FFD-B26A-496E32356D4C}" presName="comp" presStyleCnt="0"/>
      <dgm:spPr/>
    </dgm:pt>
    <dgm:pt modelId="{FDE1C71F-82B2-47CB-A6DF-B6ABE46866DC}" type="pres">
      <dgm:prSet presAssocID="{C7275503-69C0-4FFD-B26A-496E32356D4C}" presName="box" presStyleLbl="node1" presStyleIdx="2" presStyleCnt="3"/>
      <dgm:spPr/>
    </dgm:pt>
    <dgm:pt modelId="{C86E8FB8-844C-4C83-935E-10B854F48107}" type="pres">
      <dgm:prSet presAssocID="{C7275503-69C0-4FFD-B26A-496E32356D4C}" presName="img" presStyleLbl="fgImgPlace1" presStyleIdx="2" presStyleCnt="3"/>
      <dgm:spPr/>
    </dgm:pt>
    <dgm:pt modelId="{01FE2561-B456-444B-A9F9-8072D42B71A0}" type="pres">
      <dgm:prSet presAssocID="{C7275503-69C0-4FFD-B26A-496E32356D4C}" presName="text" presStyleLbl="node1" presStyleIdx="2" presStyleCnt="3">
        <dgm:presLayoutVars>
          <dgm:bulletEnabled val="1"/>
        </dgm:presLayoutVars>
      </dgm:prSet>
      <dgm:spPr/>
    </dgm:pt>
  </dgm:ptLst>
  <dgm:cxnLst>
    <dgm:cxn modelId="{E19ABB1F-17C3-46B7-8DA0-FEF10AFB9D62}" type="presOf" srcId="{F724960E-E288-45B7-BD30-E77C77C196C1}" destId="{1827D4A8-16B8-430A-A389-18DFE01ACA04}" srcOrd="0" destOrd="0" presId="urn:microsoft.com/office/officeart/2005/8/layout/vList4#2"/>
    <dgm:cxn modelId="{DF06813D-5985-4DD9-B0FC-3B797D4174C4}" srcId="{E70EBA99-D613-4978-B06C-6FCF34CC008B}" destId="{F724960E-E288-45B7-BD30-E77C77C196C1}" srcOrd="0" destOrd="0" parTransId="{4B93454A-99AF-4C78-A9DF-97BE27D6AE56}" sibTransId="{975108DB-FDB8-4118-83A3-05C0EE4B0B4C}"/>
    <dgm:cxn modelId="{9EE50441-43FB-4B45-A85B-5414E67463E8}" type="presOf" srcId="{B1C5F622-153B-4AB0-A6BE-51C081098EB9}" destId="{5BEB2D70-E216-4B10-98B0-2930A0B995F3}" srcOrd="0" destOrd="0" presId="urn:microsoft.com/office/officeart/2005/8/layout/vList4#2"/>
    <dgm:cxn modelId="{6BB8AD77-8590-4AC3-8846-9BC52E1E02C5}" type="presOf" srcId="{C7275503-69C0-4FFD-B26A-496E32356D4C}" destId="{01FE2561-B456-444B-A9F9-8072D42B71A0}" srcOrd="1" destOrd="0" presId="urn:microsoft.com/office/officeart/2005/8/layout/vList4#2"/>
    <dgm:cxn modelId="{020F7791-9F7B-41AC-A62F-5932211AD460}" type="presOf" srcId="{B1C5F622-153B-4AB0-A6BE-51C081098EB9}" destId="{6252D3CB-980E-4198-8161-C0F9DA5CC60F}" srcOrd="1" destOrd="0" presId="urn:microsoft.com/office/officeart/2005/8/layout/vList4#2"/>
    <dgm:cxn modelId="{347803A1-9787-43F1-A025-86B4267B4B5E}" type="presOf" srcId="{E70EBA99-D613-4978-B06C-6FCF34CC008B}" destId="{DF69D4FB-3EBE-4563-8A69-D178D52AAF80}" srcOrd="0" destOrd="0" presId="urn:microsoft.com/office/officeart/2005/8/layout/vList4#2"/>
    <dgm:cxn modelId="{6D3902AC-9192-4121-B578-F8111314030E}" type="presOf" srcId="{F724960E-E288-45B7-BD30-E77C77C196C1}" destId="{C97ABDE5-BD26-4E44-9320-8496781983DA}" srcOrd="1" destOrd="0" presId="urn:microsoft.com/office/officeart/2005/8/layout/vList4#2"/>
    <dgm:cxn modelId="{C9F48CB4-D60C-4518-9755-00654A16B6DC}" srcId="{E70EBA99-D613-4978-B06C-6FCF34CC008B}" destId="{B1C5F622-153B-4AB0-A6BE-51C081098EB9}" srcOrd="1" destOrd="0" parTransId="{EBFC6F22-D0D2-44E1-9964-17D000C42668}" sibTransId="{83DA9B49-AB77-498B-AE62-80AD7D4E5B44}"/>
    <dgm:cxn modelId="{8983DBD1-F136-419C-8B0E-324D432075BB}" srcId="{E70EBA99-D613-4978-B06C-6FCF34CC008B}" destId="{C7275503-69C0-4FFD-B26A-496E32356D4C}" srcOrd="2" destOrd="0" parTransId="{AA826FC0-5CE3-419C-A239-2C335401EA86}" sibTransId="{29F0D319-1C4A-47A3-9596-C3CD73B3DDA7}"/>
    <dgm:cxn modelId="{F5E37CEF-828E-439A-92C2-2DA215AA988E}" type="presOf" srcId="{C7275503-69C0-4FFD-B26A-496E32356D4C}" destId="{FDE1C71F-82B2-47CB-A6DF-B6ABE46866DC}" srcOrd="0" destOrd="0" presId="urn:microsoft.com/office/officeart/2005/8/layout/vList4#2"/>
    <dgm:cxn modelId="{4C5C429D-DDCF-43C4-BF92-B0D2C9C08B76}" type="presParOf" srcId="{DF69D4FB-3EBE-4563-8A69-D178D52AAF80}" destId="{78750BD9-E3E5-4B1B-8187-B4C0A77DACBF}" srcOrd="0" destOrd="0" presId="urn:microsoft.com/office/officeart/2005/8/layout/vList4#2"/>
    <dgm:cxn modelId="{5582F972-172A-49D5-8243-335648641A4C}" type="presParOf" srcId="{78750BD9-E3E5-4B1B-8187-B4C0A77DACBF}" destId="{1827D4A8-16B8-430A-A389-18DFE01ACA04}" srcOrd="0" destOrd="0" presId="urn:microsoft.com/office/officeart/2005/8/layout/vList4#2"/>
    <dgm:cxn modelId="{472A3C15-A73A-4226-8A8A-F9958705FED4}" type="presParOf" srcId="{78750BD9-E3E5-4B1B-8187-B4C0A77DACBF}" destId="{88D090D5-A1E7-4AAF-BAC8-7EB8C3F0F2F9}" srcOrd="1" destOrd="0" presId="urn:microsoft.com/office/officeart/2005/8/layout/vList4#2"/>
    <dgm:cxn modelId="{F50944F1-1FE3-44E3-8691-2553562602EC}" type="presParOf" srcId="{78750BD9-E3E5-4B1B-8187-B4C0A77DACBF}" destId="{C97ABDE5-BD26-4E44-9320-8496781983DA}" srcOrd="2" destOrd="0" presId="urn:microsoft.com/office/officeart/2005/8/layout/vList4#2"/>
    <dgm:cxn modelId="{1328A683-2A04-43FA-B94E-CCE8C25A824B}" type="presParOf" srcId="{DF69D4FB-3EBE-4563-8A69-D178D52AAF80}" destId="{64460EE9-C5F1-4A6A-A825-CB2D60D8B239}" srcOrd="1" destOrd="0" presId="urn:microsoft.com/office/officeart/2005/8/layout/vList4#2"/>
    <dgm:cxn modelId="{8885331E-EE82-4C4C-8079-5CC55FD521A3}" type="presParOf" srcId="{DF69D4FB-3EBE-4563-8A69-D178D52AAF80}" destId="{E62AAD98-CE30-4304-B9B4-3A4D2A681FDB}" srcOrd="2" destOrd="0" presId="urn:microsoft.com/office/officeart/2005/8/layout/vList4#2"/>
    <dgm:cxn modelId="{5B7C9585-C5B5-4E6A-B90E-43537E02C38B}" type="presParOf" srcId="{E62AAD98-CE30-4304-B9B4-3A4D2A681FDB}" destId="{5BEB2D70-E216-4B10-98B0-2930A0B995F3}" srcOrd="0" destOrd="0" presId="urn:microsoft.com/office/officeart/2005/8/layout/vList4#2"/>
    <dgm:cxn modelId="{E6C998DB-83D6-4819-9EA1-D35A2C7A8CE2}" type="presParOf" srcId="{E62AAD98-CE30-4304-B9B4-3A4D2A681FDB}" destId="{695A38AD-ACC0-4A88-8512-FAD3DD1E8D2F}" srcOrd="1" destOrd="0" presId="urn:microsoft.com/office/officeart/2005/8/layout/vList4#2"/>
    <dgm:cxn modelId="{6E9A6AB8-CD2D-426F-B950-BA1624EC3972}" type="presParOf" srcId="{E62AAD98-CE30-4304-B9B4-3A4D2A681FDB}" destId="{6252D3CB-980E-4198-8161-C0F9DA5CC60F}" srcOrd="2" destOrd="0" presId="urn:microsoft.com/office/officeart/2005/8/layout/vList4#2"/>
    <dgm:cxn modelId="{D36E09F0-BE51-4AD9-A86A-BE2B54C35DD0}" type="presParOf" srcId="{DF69D4FB-3EBE-4563-8A69-D178D52AAF80}" destId="{A10D008C-BB9F-49E5-8040-F90E7158553D}" srcOrd="3" destOrd="0" presId="urn:microsoft.com/office/officeart/2005/8/layout/vList4#2"/>
    <dgm:cxn modelId="{70A7F428-45FC-497D-8930-624546843BAC}" type="presParOf" srcId="{DF69D4FB-3EBE-4563-8A69-D178D52AAF80}" destId="{AA9AEB24-BC60-47AB-AA92-9BBACE3E95BE}" srcOrd="4" destOrd="0" presId="urn:microsoft.com/office/officeart/2005/8/layout/vList4#2"/>
    <dgm:cxn modelId="{D82FBDFC-0F7B-4E38-BF8C-ADE8FAFB6084}" type="presParOf" srcId="{AA9AEB24-BC60-47AB-AA92-9BBACE3E95BE}" destId="{FDE1C71F-82B2-47CB-A6DF-B6ABE46866DC}" srcOrd="0" destOrd="0" presId="urn:microsoft.com/office/officeart/2005/8/layout/vList4#2"/>
    <dgm:cxn modelId="{1AF4CBEE-D07E-4B22-96B0-F9F3BD4F2E2D}" type="presParOf" srcId="{AA9AEB24-BC60-47AB-AA92-9BBACE3E95BE}" destId="{C86E8FB8-844C-4C83-935E-10B854F48107}" srcOrd="1" destOrd="0" presId="urn:microsoft.com/office/officeart/2005/8/layout/vList4#2"/>
    <dgm:cxn modelId="{380B1C6E-FB19-4EFE-9AC6-7D2ACA24736D}" type="presParOf" srcId="{AA9AEB24-BC60-47AB-AA92-9BBACE3E95BE}" destId="{01FE2561-B456-444B-A9F9-8072D42B71A0}" srcOrd="2" destOrd="0" presId="urn:microsoft.com/office/officeart/2005/8/layout/vList4#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E690C6-9F9E-4D8C-9F80-D2B177320F55}" type="doc">
      <dgm:prSet loTypeId="urn:microsoft.com/office/officeart/2005/8/layout/vList4#3" loCatId="list" qsTypeId="urn:microsoft.com/office/officeart/2005/8/quickstyle/simple1" qsCatId="simple" csTypeId="urn:microsoft.com/office/officeart/2005/8/colors/colorful5" csCatId="colorful" phldr="1"/>
      <dgm:spPr/>
      <dgm:t>
        <a:bodyPr/>
        <a:lstStyle/>
        <a:p>
          <a:endParaRPr lang="id-ID"/>
        </a:p>
      </dgm:t>
    </dgm:pt>
    <dgm:pt modelId="{1D72FBCF-419E-44F4-9C96-5E958E13A10E}">
      <dgm:prSet phldrT="[Text]"/>
      <dgm:spPr>
        <a:solidFill>
          <a:srgbClr val="0070C0"/>
        </a:solidFill>
      </dgm:spPr>
      <dgm:t>
        <a:bodyPr/>
        <a:lstStyle/>
        <a:p>
          <a:r>
            <a:rPr lang="id-ID" b="1" dirty="0"/>
            <a:t>KEWAJIBAN  MENERAPKAN ASAS UMUM PEMERINTAHAN YANG BAIK (AUPB)</a:t>
          </a:r>
        </a:p>
      </dgm:t>
    </dgm:pt>
    <dgm:pt modelId="{1D734BF1-352D-493B-859A-B66304897755}" type="parTrans" cxnId="{29D7BBFC-67CF-43ED-A660-6B02754D14F0}">
      <dgm:prSet/>
      <dgm:spPr/>
      <dgm:t>
        <a:bodyPr/>
        <a:lstStyle/>
        <a:p>
          <a:endParaRPr lang="id-ID" b="1"/>
        </a:p>
      </dgm:t>
    </dgm:pt>
    <dgm:pt modelId="{A1DBC334-D31F-4438-9F26-0D0F7C775A43}" type="sibTrans" cxnId="{29D7BBFC-67CF-43ED-A660-6B02754D14F0}">
      <dgm:prSet/>
      <dgm:spPr/>
      <dgm:t>
        <a:bodyPr/>
        <a:lstStyle/>
        <a:p>
          <a:endParaRPr lang="id-ID" b="1"/>
        </a:p>
      </dgm:t>
    </dgm:pt>
    <dgm:pt modelId="{EBD7FA2D-A339-4127-9ECE-20336134F845}">
      <dgm:prSet phldrT="[Text]"/>
      <dgm:spPr>
        <a:solidFill>
          <a:schemeClr val="accent6">
            <a:lumMod val="75000"/>
          </a:schemeClr>
        </a:solidFill>
      </dgm:spPr>
      <dgm:t>
        <a:bodyPr/>
        <a:lstStyle/>
        <a:p>
          <a:r>
            <a:rPr lang="id-ID" b="1" dirty="0"/>
            <a:t>KEWENANGAN PEMERINTAH</a:t>
          </a:r>
        </a:p>
      </dgm:t>
    </dgm:pt>
    <dgm:pt modelId="{DE5ECC6C-770C-45F5-83A8-D158A8C200EA}" type="parTrans" cxnId="{1AE67FD9-43BB-4CDF-9A73-7372D784D504}">
      <dgm:prSet/>
      <dgm:spPr/>
      <dgm:t>
        <a:bodyPr/>
        <a:lstStyle/>
        <a:p>
          <a:endParaRPr lang="id-ID" b="1"/>
        </a:p>
      </dgm:t>
    </dgm:pt>
    <dgm:pt modelId="{03CEEB81-6FE1-4651-9459-3D3F43367F34}" type="sibTrans" cxnId="{1AE67FD9-43BB-4CDF-9A73-7372D784D504}">
      <dgm:prSet/>
      <dgm:spPr/>
      <dgm:t>
        <a:bodyPr/>
        <a:lstStyle/>
        <a:p>
          <a:endParaRPr lang="id-ID" b="1"/>
        </a:p>
      </dgm:t>
    </dgm:pt>
    <dgm:pt modelId="{4B9DD32E-C2FB-4170-BCC8-3DDFD0906FF1}">
      <dgm:prSet phldrT="[Text]"/>
      <dgm:spPr>
        <a:solidFill>
          <a:srgbClr val="00B050"/>
        </a:solidFill>
      </dgm:spPr>
      <dgm:t>
        <a:bodyPr/>
        <a:lstStyle/>
        <a:p>
          <a:r>
            <a:rPr lang="id-ID" b="1" dirty="0"/>
            <a:t>DISKRESI</a:t>
          </a:r>
        </a:p>
      </dgm:t>
    </dgm:pt>
    <dgm:pt modelId="{92485330-6818-495E-9D52-9AA2C1706298}" type="parTrans" cxnId="{0705B3AB-A53F-4887-9EDC-CA515B2FE34A}">
      <dgm:prSet/>
      <dgm:spPr/>
      <dgm:t>
        <a:bodyPr/>
        <a:lstStyle/>
        <a:p>
          <a:endParaRPr lang="id-ID" b="1"/>
        </a:p>
      </dgm:t>
    </dgm:pt>
    <dgm:pt modelId="{ED308513-C975-4A3F-85F9-306E6858D32F}" type="sibTrans" cxnId="{0705B3AB-A53F-4887-9EDC-CA515B2FE34A}">
      <dgm:prSet/>
      <dgm:spPr/>
      <dgm:t>
        <a:bodyPr/>
        <a:lstStyle/>
        <a:p>
          <a:endParaRPr lang="id-ID" b="1"/>
        </a:p>
      </dgm:t>
    </dgm:pt>
    <dgm:pt modelId="{F40ED540-E048-4662-B041-E5D5F6A97041}">
      <dgm:prSet phldrT="[Text]"/>
      <dgm:spPr/>
      <dgm:t>
        <a:bodyPr/>
        <a:lstStyle/>
        <a:p>
          <a:r>
            <a:rPr lang="id-ID" b="1" dirty="0">
              <a:solidFill>
                <a:schemeClr val="tx1"/>
              </a:solidFill>
            </a:rPr>
            <a:t>LARANGAN PENYALAHGUNAAN WEWENANG</a:t>
          </a:r>
        </a:p>
      </dgm:t>
    </dgm:pt>
    <dgm:pt modelId="{971FDCA1-C306-4989-81A1-833926C24D52}" type="parTrans" cxnId="{EE5C9FCE-805F-4A4D-A252-952934A864BB}">
      <dgm:prSet/>
      <dgm:spPr/>
      <dgm:t>
        <a:bodyPr/>
        <a:lstStyle/>
        <a:p>
          <a:endParaRPr lang="id-ID" b="1"/>
        </a:p>
      </dgm:t>
    </dgm:pt>
    <dgm:pt modelId="{6938A494-106F-4DD5-A706-AFC190208E5D}" type="sibTrans" cxnId="{EE5C9FCE-805F-4A4D-A252-952934A864BB}">
      <dgm:prSet/>
      <dgm:spPr/>
      <dgm:t>
        <a:bodyPr/>
        <a:lstStyle/>
        <a:p>
          <a:endParaRPr lang="id-ID" b="1"/>
        </a:p>
      </dgm:t>
    </dgm:pt>
    <dgm:pt modelId="{C4330521-9224-4523-9E20-AC751A3DBBCD}">
      <dgm:prSet phldrT="[Text]"/>
      <dgm:spPr>
        <a:solidFill>
          <a:schemeClr val="bg2">
            <a:lumMod val="50000"/>
          </a:schemeClr>
        </a:solidFill>
      </dgm:spPr>
      <dgm:t>
        <a:bodyPr/>
        <a:lstStyle/>
        <a:p>
          <a:r>
            <a:rPr lang="id-ID" b="1" dirty="0"/>
            <a:t>PENYELENGGARAAN ADMINISTRASI PEMERINTAHAN</a:t>
          </a:r>
        </a:p>
      </dgm:t>
    </dgm:pt>
    <dgm:pt modelId="{A9E59E96-58FE-46DA-8FA3-964189F73614}" type="parTrans" cxnId="{0479AE60-3D68-4772-8638-56948B328E57}">
      <dgm:prSet/>
      <dgm:spPr/>
      <dgm:t>
        <a:bodyPr/>
        <a:lstStyle/>
        <a:p>
          <a:endParaRPr lang="id-ID" b="1"/>
        </a:p>
      </dgm:t>
    </dgm:pt>
    <dgm:pt modelId="{2A0116D7-569F-47A2-8AC5-477EEBC2C045}" type="sibTrans" cxnId="{0479AE60-3D68-4772-8638-56948B328E57}">
      <dgm:prSet/>
      <dgm:spPr/>
      <dgm:t>
        <a:bodyPr/>
        <a:lstStyle/>
        <a:p>
          <a:endParaRPr lang="id-ID" b="1"/>
        </a:p>
      </dgm:t>
    </dgm:pt>
    <dgm:pt modelId="{EF627B59-FF28-4925-B1EA-D6636749CB0A}" type="pres">
      <dgm:prSet presAssocID="{57E690C6-9F9E-4D8C-9F80-D2B177320F55}" presName="linear" presStyleCnt="0">
        <dgm:presLayoutVars>
          <dgm:dir/>
          <dgm:resizeHandles val="exact"/>
        </dgm:presLayoutVars>
      </dgm:prSet>
      <dgm:spPr/>
    </dgm:pt>
    <dgm:pt modelId="{C7F3AAC5-825C-4E29-90CF-831D77F4CD58}" type="pres">
      <dgm:prSet presAssocID="{1D72FBCF-419E-44F4-9C96-5E958E13A10E}" presName="comp" presStyleCnt="0"/>
      <dgm:spPr/>
    </dgm:pt>
    <dgm:pt modelId="{AF1C4BAE-928D-4AC5-B2C5-ADDD9D290EA5}" type="pres">
      <dgm:prSet presAssocID="{1D72FBCF-419E-44F4-9C96-5E958E13A10E}" presName="box" presStyleLbl="node1" presStyleIdx="0" presStyleCnt="5"/>
      <dgm:spPr/>
    </dgm:pt>
    <dgm:pt modelId="{F363657D-CEA9-49B4-9432-63348DED02E9}" type="pres">
      <dgm:prSet presAssocID="{1D72FBCF-419E-44F4-9C96-5E958E13A10E}" presName="img" presStyleLbl="fgImgPlace1" presStyleIdx="0" presStyleCnt="5"/>
      <dgm:spPr/>
    </dgm:pt>
    <dgm:pt modelId="{34EE84A7-3526-4AC8-ADA0-11A362ED95CE}" type="pres">
      <dgm:prSet presAssocID="{1D72FBCF-419E-44F4-9C96-5E958E13A10E}" presName="text" presStyleLbl="node1" presStyleIdx="0" presStyleCnt="5">
        <dgm:presLayoutVars>
          <dgm:bulletEnabled val="1"/>
        </dgm:presLayoutVars>
      </dgm:prSet>
      <dgm:spPr/>
    </dgm:pt>
    <dgm:pt modelId="{157A7A1F-42AF-4FDD-B918-D2D5A76F6E7F}" type="pres">
      <dgm:prSet presAssocID="{A1DBC334-D31F-4438-9F26-0D0F7C775A43}" presName="spacer" presStyleCnt="0"/>
      <dgm:spPr/>
    </dgm:pt>
    <dgm:pt modelId="{348A6BA3-0438-4392-BB10-9BA0642D153A}" type="pres">
      <dgm:prSet presAssocID="{EBD7FA2D-A339-4127-9ECE-20336134F845}" presName="comp" presStyleCnt="0"/>
      <dgm:spPr/>
    </dgm:pt>
    <dgm:pt modelId="{08D4A010-B634-4D3B-87C5-8AD11284A4AC}" type="pres">
      <dgm:prSet presAssocID="{EBD7FA2D-A339-4127-9ECE-20336134F845}" presName="box" presStyleLbl="node1" presStyleIdx="1" presStyleCnt="5"/>
      <dgm:spPr/>
    </dgm:pt>
    <dgm:pt modelId="{AADA0639-8905-4DB2-A5C3-6D93043892B3}" type="pres">
      <dgm:prSet presAssocID="{EBD7FA2D-A339-4127-9ECE-20336134F845}" presName="img" presStyleLbl="fgImgPlace1" presStyleIdx="1" presStyleCnt="5"/>
      <dgm:spPr/>
    </dgm:pt>
    <dgm:pt modelId="{03036AB9-0686-4DF0-9AB5-C2CC7E97E3C7}" type="pres">
      <dgm:prSet presAssocID="{EBD7FA2D-A339-4127-9ECE-20336134F845}" presName="text" presStyleLbl="node1" presStyleIdx="1" presStyleCnt="5">
        <dgm:presLayoutVars>
          <dgm:bulletEnabled val="1"/>
        </dgm:presLayoutVars>
      </dgm:prSet>
      <dgm:spPr/>
    </dgm:pt>
    <dgm:pt modelId="{CF1DC4BA-E882-46F3-B59C-35D820249F64}" type="pres">
      <dgm:prSet presAssocID="{03CEEB81-6FE1-4651-9459-3D3F43367F34}" presName="spacer" presStyleCnt="0"/>
      <dgm:spPr/>
    </dgm:pt>
    <dgm:pt modelId="{98ADF753-954B-41EC-8DF7-03A6D3EF4B9B}" type="pres">
      <dgm:prSet presAssocID="{4B9DD32E-C2FB-4170-BCC8-3DDFD0906FF1}" presName="comp" presStyleCnt="0"/>
      <dgm:spPr/>
    </dgm:pt>
    <dgm:pt modelId="{526B33D5-9772-4746-9566-EFDD97E32369}" type="pres">
      <dgm:prSet presAssocID="{4B9DD32E-C2FB-4170-BCC8-3DDFD0906FF1}" presName="box" presStyleLbl="node1" presStyleIdx="2" presStyleCnt="5"/>
      <dgm:spPr/>
    </dgm:pt>
    <dgm:pt modelId="{4FDBFB28-15BC-4EC3-9B30-7D9399896923}" type="pres">
      <dgm:prSet presAssocID="{4B9DD32E-C2FB-4170-BCC8-3DDFD0906FF1}" presName="img" presStyleLbl="fgImgPlace1" presStyleIdx="2" presStyleCnt="5"/>
      <dgm:spPr/>
    </dgm:pt>
    <dgm:pt modelId="{63CE991D-4C71-47D3-B4C4-290898B9AE2C}" type="pres">
      <dgm:prSet presAssocID="{4B9DD32E-C2FB-4170-BCC8-3DDFD0906FF1}" presName="text" presStyleLbl="node1" presStyleIdx="2" presStyleCnt="5">
        <dgm:presLayoutVars>
          <dgm:bulletEnabled val="1"/>
        </dgm:presLayoutVars>
      </dgm:prSet>
      <dgm:spPr/>
    </dgm:pt>
    <dgm:pt modelId="{EDD22CCD-D566-4078-93B9-4A659A586223}" type="pres">
      <dgm:prSet presAssocID="{ED308513-C975-4A3F-85F9-306E6858D32F}" presName="spacer" presStyleCnt="0"/>
      <dgm:spPr/>
    </dgm:pt>
    <dgm:pt modelId="{96938223-483E-44E6-A9C1-E90E249F92E3}" type="pres">
      <dgm:prSet presAssocID="{F40ED540-E048-4662-B041-E5D5F6A97041}" presName="comp" presStyleCnt="0"/>
      <dgm:spPr/>
    </dgm:pt>
    <dgm:pt modelId="{3C122806-6D1B-4C33-8B80-F9AF575B67C9}" type="pres">
      <dgm:prSet presAssocID="{F40ED540-E048-4662-B041-E5D5F6A97041}" presName="box" presStyleLbl="node1" presStyleIdx="3" presStyleCnt="5"/>
      <dgm:spPr/>
    </dgm:pt>
    <dgm:pt modelId="{4B30ACBA-9224-4597-A5F6-3C303D1EE6FB}" type="pres">
      <dgm:prSet presAssocID="{F40ED540-E048-4662-B041-E5D5F6A97041}" presName="img" presStyleLbl="fgImgPlace1" presStyleIdx="3" presStyleCnt="5"/>
      <dgm:spPr/>
    </dgm:pt>
    <dgm:pt modelId="{5556D6CD-51CB-4CAC-AB48-A1B881BAC43A}" type="pres">
      <dgm:prSet presAssocID="{F40ED540-E048-4662-B041-E5D5F6A97041}" presName="text" presStyleLbl="node1" presStyleIdx="3" presStyleCnt="5">
        <dgm:presLayoutVars>
          <dgm:bulletEnabled val="1"/>
        </dgm:presLayoutVars>
      </dgm:prSet>
      <dgm:spPr/>
    </dgm:pt>
    <dgm:pt modelId="{A5F44C8D-6248-441C-B73E-C78D2B9A94F5}" type="pres">
      <dgm:prSet presAssocID="{6938A494-106F-4DD5-A706-AFC190208E5D}" presName="spacer" presStyleCnt="0"/>
      <dgm:spPr/>
    </dgm:pt>
    <dgm:pt modelId="{0F60E52F-D27C-4149-B1BD-7916BDABE731}" type="pres">
      <dgm:prSet presAssocID="{C4330521-9224-4523-9E20-AC751A3DBBCD}" presName="comp" presStyleCnt="0"/>
      <dgm:spPr/>
    </dgm:pt>
    <dgm:pt modelId="{0CE2C378-E815-4190-90CF-F8978E2A1B52}" type="pres">
      <dgm:prSet presAssocID="{C4330521-9224-4523-9E20-AC751A3DBBCD}" presName="box" presStyleLbl="node1" presStyleIdx="4" presStyleCnt="5"/>
      <dgm:spPr/>
    </dgm:pt>
    <dgm:pt modelId="{87BAF729-6D8C-4E05-AA2D-5C90D2AF950D}" type="pres">
      <dgm:prSet presAssocID="{C4330521-9224-4523-9E20-AC751A3DBBCD}" presName="img" presStyleLbl="fgImgPlace1" presStyleIdx="4" presStyleCnt="5"/>
      <dgm:spPr/>
    </dgm:pt>
    <dgm:pt modelId="{230BE596-7D72-4928-B8AD-266B704821C1}" type="pres">
      <dgm:prSet presAssocID="{C4330521-9224-4523-9E20-AC751A3DBBCD}" presName="text" presStyleLbl="node1" presStyleIdx="4" presStyleCnt="5">
        <dgm:presLayoutVars>
          <dgm:bulletEnabled val="1"/>
        </dgm:presLayoutVars>
      </dgm:prSet>
      <dgm:spPr/>
    </dgm:pt>
  </dgm:ptLst>
  <dgm:cxnLst>
    <dgm:cxn modelId="{FA2F300F-14ED-4E32-80EF-14156B3E1AD0}" type="presOf" srcId="{4B9DD32E-C2FB-4170-BCC8-3DDFD0906FF1}" destId="{526B33D5-9772-4746-9566-EFDD97E32369}" srcOrd="0" destOrd="0" presId="urn:microsoft.com/office/officeart/2005/8/layout/vList4#3"/>
    <dgm:cxn modelId="{F2F93211-CFAE-4ACB-BC1E-2BCD7D318970}" type="presOf" srcId="{1D72FBCF-419E-44F4-9C96-5E958E13A10E}" destId="{AF1C4BAE-928D-4AC5-B2C5-ADDD9D290EA5}" srcOrd="0" destOrd="0" presId="urn:microsoft.com/office/officeart/2005/8/layout/vList4#3"/>
    <dgm:cxn modelId="{47BBC312-9F61-4E6C-A549-61A2B553F581}" type="presOf" srcId="{F40ED540-E048-4662-B041-E5D5F6A97041}" destId="{5556D6CD-51CB-4CAC-AB48-A1B881BAC43A}" srcOrd="1" destOrd="0" presId="urn:microsoft.com/office/officeart/2005/8/layout/vList4#3"/>
    <dgm:cxn modelId="{411A3E15-33E2-4C7E-B333-B7F8FD7A1E88}" type="presOf" srcId="{EBD7FA2D-A339-4127-9ECE-20336134F845}" destId="{03036AB9-0686-4DF0-9AB5-C2CC7E97E3C7}" srcOrd="1" destOrd="0" presId="urn:microsoft.com/office/officeart/2005/8/layout/vList4#3"/>
    <dgm:cxn modelId="{00D6F11B-98F7-460F-B071-BFA467DD1C90}" type="presOf" srcId="{57E690C6-9F9E-4D8C-9F80-D2B177320F55}" destId="{EF627B59-FF28-4925-B1EA-D6636749CB0A}" srcOrd="0" destOrd="0" presId="urn:microsoft.com/office/officeart/2005/8/layout/vList4#3"/>
    <dgm:cxn modelId="{51FF1E3A-BF05-4B48-9DBC-D727AEEA777D}" type="presOf" srcId="{4B9DD32E-C2FB-4170-BCC8-3DDFD0906FF1}" destId="{63CE991D-4C71-47D3-B4C4-290898B9AE2C}" srcOrd="1" destOrd="0" presId="urn:microsoft.com/office/officeart/2005/8/layout/vList4#3"/>
    <dgm:cxn modelId="{0479AE60-3D68-4772-8638-56948B328E57}" srcId="{57E690C6-9F9E-4D8C-9F80-D2B177320F55}" destId="{C4330521-9224-4523-9E20-AC751A3DBBCD}" srcOrd="4" destOrd="0" parTransId="{A9E59E96-58FE-46DA-8FA3-964189F73614}" sibTransId="{2A0116D7-569F-47A2-8AC5-477EEBC2C045}"/>
    <dgm:cxn modelId="{2E2BCC57-1826-41A5-BFB5-038BFDADEBA0}" type="presOf" srcId="{1D72FBCF-419E-44F4-9C96-5E958E13A10E}" destId="{34EE84A7-3526-4AC8-ADA0-11A362ED95CE}" srcOrd="1" destOrd="0" presId="urn:microsoft.com/office/officeart/2005/8/layout/vList4#3"/>
    <dgm:cxn modelId="{B8613B9D-704B-4FE4-B396-991D364D0463}" type="presOf" srcId="{F40ED540-E048-4662-B041-E5D5F6A97041}" destId="{3C122806-6D1B-4C33-8B80-F9AF575B67C9}" srcOrd="0" destOrd="0" presId="urn:microsoft.com/office/officeart/2005/8/layout/vList4#3"/>
    <dgm:cxn modelId="{0705B3AB-A53F-4887-9EDC-CA515B2FE34A}" srcId="{57E690C6-9F9E-4D8C-9F80-D2B177320F55}" destId="{4B9DD32E-C2FB-4170-BCC8-3DDFD0906FF1}" srcOrd="2" destOrd="0" parTransId="{92485330-6818-495E-9D52-9AA2C1706298}" sibTransId="{ED308513-C975-4A3F-85F9-306E6858D32F}"/>
    <dgm:cxn modelId="{7C5C8FC1-8B53-40E1-9448-33027C99289F}" type="presOf" srcId="{C4330521-9224-4523-9E20-AC751A3DBBCD}" destId="{230BE596-7D72-4928-B8AD-266B704821C1}" srcOrd="1" destOrd="0" presId="urn:microsoft.com/office/officeart/2005/8/layout/vList4#3"/>
    <dgm:cxn modelId="{5E6756CC-7698-4894-B27A-D87AE49305B1}" type="presOf" srcId="{C4330521-9224-4523-9E20-AC751A3DBBCD}" destId="{0CE2C378-E815-4190-90CF-F8978E2A1B52}" srcOrd="0" destOrd="0" presId="urn:microsoft.com/office/officeart/2005/8/layout/vList4#3"/>
    <dgm:cxn modelId="{EE5C9FCE-805F-4A4D-A252-952934A864BB}" srcId="{57E690C6-9F9E-4D8C-9F80-D2B177320F55}" destId="{F40ED540-E048-4662-B041-E5D5F6A97041}" srcOrd="3" destOrd="0" parTransId="{971FDCA1-C306-4989-81A1-833926C24D52}" sibTransId="{6938A494-106F-4DD5-A706-AFC190208E5D}"/>
    <dgm:cxn modelId="{1AE67FD9-43BB-4CDF-9A73-7372D784D504}" srcId="{57E690C6-9F9E-4D8C-9F80-D2B177320F55}" destId="{EBD7FA2D-A339-4127-9ECE-20336134F845}" srcOrd="1" destOrd="0" parTransId="{DE5ECC6C-770C-45F5-83A8-D158A8C200EA}" sibTransId="{03CEEB81-6FE1-4651-9459-3D3F43367F34}"/>
    <dgm:cxn modelId="{5F8BEEE7-0BFA-4752-B9B9-4DF1FE1852E7}" type="presOf" srcId="{EBD7FA2D-A339-4127-9ECE-20336134F845}" destId="{08D4A010-B634-4D3B-87C5-8AD11284A4AC}" srcOrd="0" destOrd="0" presId="urn:microsoft.com/office/officeart/2005/8/layout/vList4#3"/>
    <dgm:cxn modelId="{29D7BBFC-67CF-43ED-A660-6B02754D14F0}" srcId="{57E690C6-9F9E-4D8C-9F80-D2B177320F55}" destId="{1D72FBCF-419E-44F4-9C96-5E958E13A10E}" srcOrd="0" destOrd="0" parTransId="{1D734BF1-352D-493B-859A-B66304897755}" sibTransId="{A1DBC334-D31F-4438-9F26-0D0F7C775A43}"/>
    <dgm:cxn modelId="{BFFBDAAF-3DC0-4FB4-AC32-06042E118CB2}" type="presParOf" srcId="{EF627B59-FF28-4925-B1EA-D6636749CB0A}" destId="{C7F3AAC5-825C-4E29-90CF-831D77F4CD58}" srcOrd="0" destOrd="0" presId="urn:microsoft.com/office/officeart/2005/8/layout/vList4#3"/>
    <dgm:cxn modelId="{8D4B9233-5E35-45B1-8AE4-9411D6CA32D6}" type="presParOf" srcId="{C7F3AAC5-825C-4E29-90CF-831D77F4CD58}" destId="{AF1C4BAE-928D-4AC5-B2C5-ADDD9D290EA5}" srcOrd="0" destOrd="0" presId="urn:microsoft.com/office/officeart/2005/8/layout/vList4#3"/>
    <dgm:cxn modelId="{8800F1AC-0913-423E-B185-D3AE5D1C931F}" type="presParOf" srcId="{C7F3AAC5-825C-4E29-90CF-831D77F4CD58}" destId="{F363657D-CEA9-49B4-9432-63348DED02E9}" srcOrd="1" destOrd="0" presId="urn:microsoft.com/office/officeart/2005/8/layout/vList4#3"/>
    <dgm:cxn modelId="{601132FE-640E-41F0-9B5F-F7A05923EE30}" type="presParOf" srcId="{C7F3AAC5-825C-4E29-90CF-831D77F4CD58}" destId="{34EE84A7-3526-4AC8-ADA0-11A362ED95CE}" srcOrd="2" destOrd="0" presId="urn:microsoft.com/office/officeart/2005/8/layout/vList4#3"/>
    <dgm:cxn modelId="{4915F7EB-1C64-4D83-B7A9-76E320FB5A21}" type="presParOf" srcId="{EF627B59-FF28-4925-B1EA-D6636749CB0A}" destId="{157A7A1F-42AF-4FDD-B918-D2D5A76F6E7F}" srcOrd="1" destOrd="0" presId="urn:microsoft.com/office/officeart/2005/8/layout/vList4#3"/>
    <dgm:cxn modelId="{735173A3-3812-4F76-AC55-E35CD2B0F4C7}" type="presParOf" srcId="{EF627B59-FF28-4925-B1EA-D6636749CB0A}" destId="{348A6BA3-0438-4392-BB10-9BA0642D153A}" srcOrd="2" destOrd="0" presId="urn:microsoft.com/office/officeart/2005/8/layout/vList4#3"/>
    <dgm:cxn modelId="{7C8D2D4F-CA5C-4A95-B25A-3F033FB15E77}" type="presParOf" srcId="{348A6BA3-0438-4392-BB10-9BA0642D153A}" destId="{08D4A010-B634-4D3B-87C5-8AD11284A4AC}" srcOrd="0" destOrd="0" presId="urn:microsoft.com/office/officeart/2005/8/layout/vList4#3"/>
    <dgm:cxn modelId="{99869215-D5EC-47E7-987B-97F9B93E214D}" type="presParOf" srcId="{348A6BA3-0438-4392-BB10-9BA0642D153A}" destId="{AADA0639-8905-4DB2-A5C3-6D93043892B3}" srcOrd="1" destOrd="0" presId="urn:microsoft.com/office/officeart/2005/8/layout/vList4#3"/>
    <dgm:cxn modelId="{74596392-628A-456E-8DA2-B44A7580EB88}" type="presParOf" srcId="{348A6BA3-0438-4392-BB10-9BA0642D153A}" destId="{03036AB9-0686-4DF0-9AB5-C2CC7E97E3C7}" srcOrd="2" destOrd="0" presId="urn:microsoft.com/office/officeart/2005/8/layout/vList4#3"/>
    <dgm:cxn modelId="{320C6A60-182D-44D5-8C01-E27A6EE60D37}" type="presParOf" srcId="{EF627B59-FF28-4925-B1EA-D6636749CB0A}" destId="{CF1DC4BA-E882-46F3-B59C-35D820249F64}" srcOrd="3" destOrd="0" presId="urn:microsoft.com/office/officeart/2005/8/layout/vList4#3"/>
    <dgm:cxn modelId="{0E75B216-6828-4263-A55A-49FC7986B173}" type="presParOf" srcId="{EF627B59-FF28-4925-B1EA-D6636749CB0A}" destId="{98ADF753-954B-41EC-8DF7-03A6D3EF4B9B}" srcOrd="4" destOrd="0" presId="urn:microsoft.com/office/officeart/2005/8/layout/vList4#3"/>
    <dgm:cxn modelId="{5D19B65D-2326-440D-920D-2DB44D0AC1FE}" type="presParOf" srcId="{98ADF753-954B-41EC-8DF7-03A6D3EF4B9B}" destId="{526B33D5-9772-4746-9566-EFDD97E32369}" srcOrd="0" destOrd="0" presId="urn:microsoft.com/office/officeart/2005/8/layout/vList4#3"/>
    <dgm:cxn modelId="{B7E4468D-A04E-4FAD-9507-666599314F6F}" type="presParOf" srcId="{98ADF753-954B-41EC-8DF7-03A6D3EF4B9B}" destId="{4FDBFB28-15BC-4EC3-9B30-7D9399896923}" srcOrd="1" destOrd="0" presId="urn:microsoft.com/office/officeart/2005/8/layout/vList4#3"/>
    <dgm:cxn modelId="{261070FB-9912-42BA-9F0E-D351A6C2FAD0}" type="presParOf" srcId="{98ADF753-954B-41EC-8DF7-03A6D3EF4B9B}" destId="{63CE991D-4C71-47D3-B4C4-290898B9AE2C}" srcOrd="2" destOrd="0" presId="urn:microsoft.com/office/officeart/2005/8/layout/vList4#3"/>
    <dgm:cxn modelId="{D75CFE20-50DD-45B7-85EB-6F764DCA088A}" type="presParOf" srcId="{EF627B59-FF28-4925-B1EA-D6636749CB0A}" destId="{EDD22CCD-D566-4078-93B9-4A659A586223}" srcOrd="5" destOrd="0" presId="urn:microsoft.com/office/officeart/2005/8/layout/vList4#3"/>
    <dgm:cxn modelId="{A5775027-F763-4D51-BAD3-20765B9CFFAB}" type="presParOf" srcId="{EF627B59-FF28-4925-B1EA-D6636749CB0A}" destId="{96938223-483E-44E6-A9C1-E90E249F92E3}" srcOrd="6" destOrd="0" presId="urn:microsoft.com/office/officeart/2005/8/layout/vList4#3"/>
    <dgm:cxn modelId="{8535A423-1323-43F3-BF6C-AC49427DCF0C}" type="presParOf" srcId="{96938223-483E-44E6-A9C1-E90E249F92E3}" destId="{3C122806-6D1B-4C33-8B80-F9AF575B67C9}" srcOrd="0" destOrd="0" presId="urn:microsoft.com/office/officeart/2005/8/layout/vList4#3"/>
    <dgm:cxn modelId="{FA6865E7-F50F-4696-B176-AAC2CB9D4AD3}" type="presParOf" srcId="{96938223-483E-44E6-A9C1-E90E249F92E3}" destId="{4B30ACBA-9224-4597-A5F6-3C303D1EE6FB}" srcOrd="1" destOrd="0" presId="urn:microsoft.com/office/officeart/2005/8/layout/vList4#3"/>
    <dgm:cxn modelId="{D9B8795D-B498-463B-B8DD-337B0DC6C9F1}" type="presParOf" srcId="{96938223-483E-44E6-A9C1-E90E249F92E3}" destId="{5556D6CD-51CB-4CAC-AB48-A1B881BAC43A}" srcOrd="2" destOrd="0" presId="urn:microsoft.com/office/officeart/2005/8/layout/vList4#3"/>
    <dgm:cxn modelId="{D8244E12-53B9-4AE9-AA28-A42EDAFC1FA5}" type="presParOf" srcId="{EF627B59-FF28-4925-B1EA-D6636749CB0A}" destId="{A5F44C8D-6248-441C-B73E-C78D2B9A94F5}" srcOrd="7" destOrd="0" presId="urn:microsoft.com/office/officeart/2005/8/layout/vList4#3"/>
    <dgm:cxn modelId="{B36CC168-F41A-4CA7-896B-AA526B67D766}" type="presParOf" srcId="{EF627B59-FF28-4925-B1EA-D6636749CB0A}" destId="{0F60E52F-D27C-4149-B1BD-7916BDABE731}" srcOrd="8" destOrd="0" presId="urn:microsoft.com/office/officeart/2005/8/layout/vList4#3"/>
    <dgm:cxn modelId="{F1964845-075D-4322-8868-87775653E95E}" type="presParOf" srcId="{0F60E52F-D27C-4149-B1BD-7916BDABE731}" destId="{0CE2C378-E815-4190-90CF-F8978E2A1B52}" srcOrd="0" destOrd="0" presId="urn:microsoft.com/office/officeart/2005/8/layout/vList4#3"/>
    <dgm:cxn modelId="{47F3817D-B481-4D3E-948F-A42E2EA4B2A7}" type="presParOf" srcId="{0F60E52F-D27C-4149-B1BD-7916BDABE731}" destId="{87BAF729-6D8C-4E05-AA2D-5C90D2AF950D}" srcOrd="1" destOrd="0" presId="urn:microsoft.com/office/officeart/2005/8/layout/vList4#3"/>
    <dgm:cxn modelId="{C0BB6DA8-7359-4117-A628-AC7D7FD419CC}" type="presParOf" srcId="{0F60E52F-D27C-4149-B1BD-7916BDABE731}" destId="{230BE596-7D72-4928-B8AD-266B704821C1}" srcOrd="2" destOrd="0" presId="urn:microsoft.com/office/officeart/2005/8/layout/vList4#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E690C6-9F9E-4D8C-9F80-D2B177320F55}" type="doc">
      <dgm:prSet loTypeId="urn:microsoft.com/office/officeart/2005/8/layout/vList4#4" loCatId="list" qsTypeId="urn:microsoft.com/office/officeart/2005/8/quickstyle/simple1" qsCatId="simple" csTypeId="urn:microsoft.com/office/officeart/2005/8/colors/colorful5" csCatId="colorful" phldr="1"/>
      <dgm:spPr/>
      <dgm:t>
        <a:bodyPr/>
        <a:lstStyle/>
        <a:p>
          <a:endParaRPr lang="id-ID"/>
        </a:p>
      </dgm:t>
    </dgm:pt>
    <dgm:pt modelId="{1D72FBCF-419E-44F4-9C96-5E958E13A10E}">
      <dgm:prSet phldrT="[Text]"/>
      <dgm:spPr>
        <a:solidFill>
          <a:srgbClr val="002060"/>
        </a:solidFill>
      </dgm:spPr>
      <dgm:t>
        <a:bodyPr/>
        <a:lstStyle/>
        <a:p>
          <a:r>
            <a:rPr lang="id-ID" b="1" dirty="0"/>
            <a:t>PROSEDUR ADMINISTRASI PEMERINTAHAN</a:t>
          </a:r>
          <a:endParaRPr lang="id-ID" dirty="0"/>
        </a:p>
      </dgm:t>
    </dgm:pt>
    <dgm:pt modelId="{1D734BF1-352D-493B-859A-B66304897755}" type="parTrans" cxnId="{29D7BBFC-67CF-43ED-A660-6B02754D14F0}">
      <dgm:prSet/>
      <dgm:spPr/>
      <dgm:t>
        <a:bodyPr/>
        <a:lstStyle/>
        <a:p>
          <a:endParaRPr lang="id-ID"/>
        </a:p>
      </dgm:t>
    </dgm:pt>
    <dgm:pt modelId="{A1DBC334-D31F-4438-9F26-0D0F7C775A43}" type="sibTrans" cxnId="{29D7BBFC-67CF-43ED-A660-6B02754D14F0}">
      <dgm:prSet/>
      <dgm:spPr/>
      <dgm:t>
        <a:bodyPr/>
        <a:lstStyle/>
        <a:p>
          <a:endParaRPr lang="id-ID"/>
        </a:p>
      </dgm:t>
    </dgm:pt>
    <dgm:pt modelId="{EBD7FA2D-A339-4127-9ECE-20336134F845}">
      <dgm:prSet phldrT="[Text]"/>
      <dgm:spPr/>
      <dgm:t>
        <a:bodyPr/>
        <a:lstStyle/>
        <a:p>
          <a:r>
            <a:rPr lang="id-ID" b="1" dirty="0"/>
            <a:t>KEPUTUSAN ADMINISTRASI PEMERINTAHAN</a:t>
          </a:r>
          <a:endParaRPr lang="id-ID" dirty="0"/>
        </a:p>
      </dgm:t>
    </dgm:pt>
    <dgm:pt modelId="{DE5ECC6C-770C-45F5-83A8-D158A8C200EA}" type="parTrans" cxnId="{1AE67FD9-43BB-4CDF-9A73-7372D784D504}">
      <dgm:prSet/>
      <dgm:spPr/>
      <dgm:t>
        <a:bodyPr/>
        <a:lstStyle/>
        <a:p>
          <a:endParaRPr lang="id-ID"/>
        </a:p>
      </dgm:t>
    </dgm:pt>
    <dgm:pt modelId="{03CEEB81-6FE1-4651-9459-3D3F43367F34}" type="sibTrans" cxnId="{1AE67FD9-43BB-4CDF-9A73-7372D784D504}">
      <dgm:prSet/>
      <dgm:spPr/>
      <dgm:t>
        <a:bodyPr/>
        <a:lstStyle/>
        <a:p>
          <a:endParaRPr lang="id-ID"/>
        </a:p>
      </dgm:t>
    </dgm:pt>
    <dgm:pt modelId="{4B9DD32E-C2FB-4170-BCC8-3DDFD0906FF1}">
      <dgm:prSet phldrT="[Text]"/>
      <dgm:spPr>
        <a:solidFill>
          <a:srgbClr val="FF9999"/>
        </a:solidFill>
      </dgm:spPr>
      <dgm:t>
        <a:bodyPr/>
        <a:lstStyle/>
        <a:p>
          <a:r>
            <a:rPr lang="id-ID" b="1" dirty="0"/>
            <a:t>UPAYA ADMINISTRATIF</a:t>
          </a:r>
        </a:p>
      </dgm:t>
    </dgm:pt>
    <dgm:pt modelId="{92485330-6818-495E-9D52-9AA2C1706298}" type="parTrans" cxnId="{0705B3AB-A53F-4887-9EDC-CA515B2FE34A}">
      <dgm:prSet/>
      <dgm:spPr/>
      <dgm:t>
        <a:bodyPr/>
        <a:lstStyle/>
        <a:p>
          <a:endParaRPr lang="id-ID"/>
        </a:p>
      </dgm:t>
    </dgm:pt>
    <dgm:pt modelId="{ED308513-C975-4A3F-85F9-306E6858D32F}" type="sibTrans" cxnId="{0705B3AB-A53F-4887-9EDC-CA515B2FE34A}">
      <dgm:prSet/>
      <dgm:spPr/>
      <dgm:t>
        <a:bodyPr/>
        <a:lstStyle/>
        <a:p>
          <a:endParaRPr lang="id-ID"/>
        </a:p>
      </dgm:t>
    </dgm:pt>
    <dgm:pt modelId="{F40ED540-E048-4662-B041-E5D5F6A97041}">
      <dgm:prSet phldrT="[Text]"/>
      <dgm:spPr>
        <a:solidFill>
          <a:srgbClr val="FFFF00"/>
        </a:solidFill>
      </dgm:spPr>
      <dgm:t>
        <a:bodyPr/>
        <a:lstStyle/>
        <a:p>
          <a:r>
            <a:rPr lang="id-ID" b="1" dirty="0">
              <a:solidFill>
                <a:schemeClr val="tx1"/>
              </a:solidFill>
            </a:rPr>
            <a:t>PEMBINAAN DAN PENGEMBANGAN ADMINISTRASI PEMERINTAHAN</a:t>
          </a:r>
          <a:endParaRPr lang="id-ID" dirty="0">
            <a:solidFill>
              <a:schemeClr val="tx1"/>
            </a:solidFill>
          </a:endParaRPr>
        </a:p>
      </dgm:t>
    </dgm:pt>
    <dgm:pt modelId="{971FDCA1-C306-4989-81A1-833926C24D52}" type="parTrans" cxnId="{EE5C9FCE-805F-4A4D-A252-952934A864BB}">
      <dgm:prSet/>
      <dgm:spPr/>
      <dgm:t>
        <a:bodyPr/>
        <a:lstStyle/>
        <a:p>
          <a:endParaRPr lang="id-ID"/>
        </a:p>
      </dgm:t>
    </dgm:pt>
    <dgm:pt modelId="{6938A494-106F-4DD5-A706-AFC190208E5D}" type="sibTrans" cxnId="{EE5C9FCE-805F-4A4D-A252-952934A864BB}">
      <dgm:prSet/>
      <dgm:spPr/>
      <dgm:t>
        <a:bodyPr/>
        <a:lstStyle/>
        <a:p>
          <a:endParaRPr lang="id-ID"/>
        </a:p>
      </dgm:t>
    </dgm:pt>
    <dgm:pt modelId="{C4330521-9224-4523-9E20-AC751A3DBBCD}">
      <dgm:prSet phldrT="[Text]"/>
      <dgm:spPr>
        <a:solidFill>
          <a:srgbClr val="FF0000"/>
        </a:solidFill>
      </dgm:spPr>
      <dgm:t>
        <a:bodyPr/>
        <a:lstStyle/>
        <a:p>
          <a:r>
            <a:rPr lang="id-ID" b="1" dirty="0"/>
            <a:t>SANKSI ADMINISTRATIF</a:t>
          </a:r>
          <a:endParaRPr lang="id-ID" dirty="0"/>
        </a:p>
      </dgm:t>
    </dgm:pt>
    <dgm:pt modelId="{A9E59E96-58FE-46DA-8FA3-964189F73614}" type="parTrans" cxnId="{0479AE60-3D68-4772-8638-56948B328E57}">
      <dgm:prSet/>
      <dgm:spPr/>
      <dgm:t>
        <a:bodyPr/>
        <a:lstStyle/>
        <a:p>
          <a:endParaRPr lang="id-ID"/>
        </a:p>
      </dgm:t>
    </dgm:pt>
    <dgm:pt modelId="{2A0116D7-569F-47A2-8AC5-477EEBC2C045}" type="sibTrans" cxnId="{0479AE60-3D68-4772-8638-56948B328E57}">
      <dgm:prSet/>
      <dgm:spPr/>
      <dgm:t>
        <a:bodyPr/>
        <a:lstStyle/>
        <a:p>
          <a:endParaRPr lang="id-ID"/>
        </a:p>
      </dgm:t>
    </dgm:pt>
    <dgm:pt modelId="{EF627B59-FF28-4925-B1EA-D6636749CB0A}" type="pres">
      <dgm:prSet presAssocID="{57E690C6-9F9E-4D8C-9F80-D2B177320F55}" presName="linear" presStyleCnt="0">
        <dgm:presLayoutVars>
          <dgm:dir/>
          <dgm:resizeHandles val="exact"/>
        </dgm:presLayoutVars>
      </dgm:prSet>
      <dgm:spPr/>
    </dgm:pt>
    <dgm:pt modelId="{C7F3AAC5-825C-4E29-90CF-831D77F4CD58}" type="pres">
      <dgm:prSet presAssocID="{1D72FBCF-419E-44F4-9C96-5E958E13A10E}" presName="comp" presStyleCnt="0"/>
      <dgm:spPr/>
    </dgm:pt>
    <dgm:pt modelId="{AF1C4BAE-928D-4AC5-B2C5-ADDD9D290EA5}" type="pres">
      <dgm:prSet presAssocID="{1D72FBCF-419E-44F4-9C96-5E958E13A10E}" presName="box" presStyleLbl="node1" presStyleIdx="0" presStyleCnt="5"/>
      <dgm:spPr/>
    </dgm:pt>
    <dgm:pt modelId="{F363657D-CEA9-49B4-9432-63348DED02E9}" type="pres">
      <dgm:prSet presAssocID="{1D72FBCF-419E-44F4-9C96-5E958E13A10E}" presName="img" presStyleLbl="fgImgPlace1" presStyleIdx="0" presStyleCnt="5"/>
      <dgm:spPr/>
    </dgm:pt>
    <dgm:pt modelId="{34EE84A7-3526-4AC8-ADA0-11A362ED95CE}" type="pres">
      <dgm:prSet presAssocID="{1D72FBCF-419E-44F4-9C96-5E958E13A10E}" presName="text" presStyleLbl="node1" presStyleIdx="0" presStyleCnt="5">
        <dgm:presLayoutVars>
          <dgm:bulletEnabled val="1"/>
        </dgm:presLayoutVars>
      </dgm:prSet>
      <dgm:spPr/>
    </dgm:pt>
    <dgm:pt modelId="{157A7A1F-42AF-4FDD-B918-D2D5A76F6E7F}" type="pres">
      <dgm:prSet presAssocID="{A1DBC334-D31F-4438-9F26-0D0F7C775A43}" presName="spacer" presStyleCnt="0"/>
      <dgm:spPr/>
    </dgm:pt>
    <dgm:pt modelId="{348A6BA3-0438-4392-BB10-9BA0642D153A}" type="pres">
      <dgm:prSet presAssocID="{EBD7FA2D-A339-4127-9ECE-20336134F845}" presName="comp" presStyleCnt="0"/>
      <dgm:spPr/>
    </dgm:pt>
    <dgm:pt modelId="{08D4A010-B634-4D3B-87C5-8AD11284A4AC}" type="pres">
      <dgm:prSet presAssocID="{EBD7FA2D-A339-4127-9ECE-20336134F845}" presName="box" presStyleLbl="node1" presStyleIdx="1" presStyleCnt="5"/>
      <dgm:spPr/>
    </dgm:pt>
    <dgm:pt modelId="{AADA0639-8905-4DB2-A5C3-6D93043892B3}" type="pres">
      <dgm:prSet presAssocID="{EBD7FA2D-A339-4127-9ECE-20336134F845}" presName="img" presStyleLbl="fgImgPlace1" presStyleIdx="1" presStyleCnt="5"/>
      <dgm:spPr/>
    </dgm:pt>
    <dgm:pt modelId="{03036AB9-0686-4DF0-9AB5-C2CC7E97E3C7}" type="pres">
      <dgm:prSet presAssocID="{EBD7FA2D-A339-4127-9ECE-20336134F845}" presName="text" presStyleLbl="node1" presStyleIdx="1" presStyleCnt="5">
        <dgm:presLayoutVars>
          <dgm:bulletEnabled val="1"/>
        </dgm:presLayoutVars>
      </dgm:prSet>
      <dgm:spPr/>
    </dgm:pt>
    <dgm:pt modelId="{CF1DC4BA-E882-46F3-B59C-35D820249F64}" type="pres">
      <dgm:prSet presAssocID="{03CEEB81-6FE1-4651-9459-3D3F43367F34}" presName="spacer" presStyleCnt="0"/>
      <dgm:spPr/>
    </dgm:pt>
    <dgm:pt modelId="{98ADF753-954B-41EC-8DF7-03A6D3EF4B9B}" type="pres">
      <dgm:prSet presAssocID="{4B9DD32E-C2FB-4170-BCC8-3DDFD0906FF1}" presName="comp" presStyleCnt="0"/>
      <dgm:spPr/>
    </dgm:pt>
    <dgm:pt modelId="{526B33D5-9772-4746-9566-EFDD97E32369}" type="pres">
      <dgm:prSet presAssocID="{4B9DD32E-C2FB-4170-BCC8-3DDFD0906FF1}" presName="box" presStyleLbl="node1" presStyleIdx="2" presStyleCnt="5"/>
      <dgm:spPr/>
    </dgm:pt>
    <dgm:pt modelId="{4FDBFB28-15BC-4EC3-9B30-7D9399896923}" type="pres">
      <dgm:prSet presAssocID="{4B9DD32E-C2FB-4170-BCC8-3DDFD0906FF1}" presName="img" presStyleLbl="fgImgPlace1" presStyleIdx="2" presStyleCnt="5"/>
      <dgm:spPr/>
    </dgm:pt>
    <dgm:pt modelId="{63CE991D-4C71-47D3-B4C4-290898B9AE2C}" type="pres">
      <dgm:prSet presAssocID="{4B9DD32E-C2FB-4170-BCC8-3DDFD0906FF1}" presName="text" presStyleLbl="node1" presStyleIdx="2" presStyleCnt="5">
        <dgm:presLayoutVars>
          <dgm:bulletEnabled val="1"/>
        </dgm:presLayoutVars>
      </dgm:prSet>
      <dgm:spPr/>
    </dgm:pt>
    <dgm:pt modelId="{EDD22CCD-D566-4078-93B9-4A659A586223}" type="pres">
      <dgm:prSet presAssocID="{ED308513-C975-4A3F-85F9-306E6858D32F}" presName="spacer" presStyleCnt="0"/>
      <dgm:spPr/>
    </dgm:pt>
    <dgm:pt modelId="{96938223-483E-44E6-A9C1-E90E249F92E3}" type="pres">
      <dgm:prSet presAssocID="{F40ED540-E048-4662-B041-E5D5F6A97041}" presName="comp" presStyleCnt="0"/>
      <dgm:spPr/>
    </dgm:pt>
    <dgm:pt modelId="{3C122806-6D1B-4C33-8B80-F9AF575B67C9}" type="pres">
      <dgm:prSet presAssocID="{F40ED540-E048-4662-B041-E5D5F6A97041}" presName="box" presStyleLbl="node1" presStyleIdx="3" presStyleCnt="5"/>
      <dgm:spPr/>
    </dgm:pt>
    <dgm:pt modelId="{4B30ACBA-9224-4597-A5F6-3C303D1EE6FB}" type="pres">
      <dgm:prSet presAssocID="{F40ED540-E048-4662-B041-E5D5F6A97041}" presName="img" presStyleLbl="fgImgPlace1" presStyleIdx="3" presStyleCnt="5"/>
      <dgm:spPr/>
    </dgm:pt>
    <dgm:pt modelId="{5556D6CD-51CB-4CAC-AB48-A1B881BAC43A}" type="pres">
      <dgm:prSet presAssocID="{F40ED540-E048-4662-B041-E5D5F6A97041}" presName="text" presStyleLbl="node1" presStyleIdx="3" presStyleCnt="5">
        <dgm:presLayoutVars>
          <dgm:bulletEnabled val="1"/>
        </dgm:presLayoutVars>
      </dgm:prSet>
      <dgm:spPr/>
    </dgm:pt>
    <dgm:pt modelId="{A5F44C8D-6248-441C-B73E-C78D2B9A94F5}" type="pres">
      <dgm:prSet presAssocID="{6938A494-106F-4DD5-A706-AFC190208E5D}" presName="spacer" presStyleCnt="0"/>
      <dgm:spPr/>
    </dgm:pt>
    <dgm:pt modelId="{0F60E52F-D27C-4149-B1BD-7916BDABE731}" type="pres">
      <dgm:prSet presAssocID="{C4330521-9224-4523-9E20-AC751A3DBBCD}" presName="comp" presStyleCnt="0"/>
      <dgm:spPr/>
    </dgm:pt>
    <dgm:pt modelId="{0CE2C378-E815-4190-90CF-F8978E2A1B52}" type="pres">
      <dgm:prSet presAssocID="{C4330521-9224-4523-9E20-AC751A3DBBCD}" presName="box" presStyleLbl="node1" presStyleIdx="4" presStyleCnt="5"/>
      <dgm:spPr/>
    </dgm:pt>
    <dgm:pt modelId="{87BAF729-6D8C-4E05-AA2D-5C90D2AF950D}" type="pres">
      <dgm:prSet presAssocID="{C4330521-9224-4523-9E20-AC751A3DBBCD}" presName="img" presStyleLbl="fgImgPlace1" presStyleIdx="4" presStyleCnt="5"/>
      <dgm:spPr/>
    </dgm:pt>
    <dgm:pt modelId="{230BE596-7D72-4928-B8AD-266B704821C1}" type="pres">
      <dgm:prSet presAssocID="{C4330521-9224-4523-9E20-AC751A3DBBCD}" presName="text" presStyleLbl="node1" presStyleIdx="4" presStyleCnt="5">
        <dgm:presLayoutVars>
          <dgm:bulletEnabled val="1"/>
        </dgm:presLayoutVars>
      </dgm:prSet>
      <dgm:spPr/>
    </dgm:pt>
  </dgm:ptLst>
  <dgm:cxnLst>
    <dgm:cxn modelId="{565AC314-8105-4EFC-84B5-E07863838A94}" type="presOf" srcId="{C4330521-9224-4523-9E20-AC751A3DBBCD}" destId="{0CE2C378-E815-4190-90CF-F8978E2A1B52}" srcOrd="0" destOrd="0" presId="urn:microsoft.com/office/officeart/2005/8/layout/vList4#4"/>
    <dgm:cxn modelId="{637EC73E-8B67-4DE6-8969-4F440CA4515D}" type="presOf" srcId="{57E690C6-9F9E-4D8C-9F80-D2B177320F55}" destId="{EF627B59-FF28-4925-B1EA-D6636749CB0A}" srcOrd="0" destOrd="0" presId="urn:microsoft.com/office/officeart/2005/8/layout/vList4#4"/>
    <dgm:cxn modelId="{0479AE60-3D68-4772-8638-56948B328E57}" srcId="{57E690C6-9F9E-4D8C-9F80-D2B177320F55}" destId="{C4330521-9224-4523-9E20-AC751A3DBBCD}" srcOrd="4" destOrd="0" parTransId="{A9E59E96-58FE-46DA-8FA3-964189F73614}" sibTransId="{2A0116D7-569F-47A2-8AC5-477EEBC2C045}"/>
    <dgm:cxn modelId="{5041776E-29C3-40E9-B07F-53FABBD3B2C1}" type="presOf" srcId="{EBD7FA2D-A339-4127-9ECE-20336134F845}" destId="{03036AB9-0686-4DF0-9AB5-C2CC7E97E3C7}" srcOrd="1" destOrd="0" presId="urn:microsoft.com/office/officeart/2005/8/layout/vList4#4"/>
    <dgm:cxn modelId="{B9C0D17C-CFB2-48BA-BF04-EB615CAA1E2E}" type="presOf" srcId="{1D72FBCF-419E-44F4-9C96-5E958E13A10E}" destId="{34EE84A7-3526-4AC8-ADA0-11A362ED95CE}" srcOrd="1" destOrd="0" presId="urn:microsoft.com/office/officeart/2005/8/layout/vList4#4"/>
    <dgm:cxn modelId="{7F87AC91-DF1B-4C5A-882A-5A4E29B3825D}" type="presOf" srcId="{4B9DD32E-C2FB-4170-BCC8-3DDFD0906FF1}" destId="{63CE991D-4C71-47D3-B4C4-290898B9AE2C}" srcOrd="1" destOrd="0" presId="urn:microsoft.com/office/officeart/2005/8/layout/vList4#4"/>
    <dgm:cxn modelId="{0E8C1D9A-4EA8-44DE-A21E-454AEE760A78}" type="presOf" srcId="{F40ED540-E048-4662-B041-E5D5F6A97041}" destId="{5556D6CD-51CB-4CAC-AB48-A1B881BAC43A}" srcOrd="1" destOrd="0" presId="urn:microsoft.com/office/officeart/2005/8/layout/vList4#4"/>
    <dgm:cxn modelId="{42CAE7A3-F08C-4BB0-B434-0D976926495C}" type="presOf" srcId="{EBD7FA2D-A339-4127-9ECE-20336134F845}" destId="{08D4A010-B634-4D3B-87C5-8AD11284A4AC}" srcOrd="0" destOrd="0" presId="urn:microsoft.com/office/officeart/2005/8/layout/vList4#4"/>
    <dgm:cxn modelId="{0705B3AB-A53F-4887-9EDC-CA515B2FE34A}" srcId="{57E690C6-9F9E-4D8C-9F80-D2B177320F55}" destId="{4B9DD32E-C2FB-4170-BCC8-3DDFD0906FF1}" srcOrd="2" destOrd="0" parTransId="{92485330-6818-495E-9D52-9AA2C1706298}" sibTransId="{ED308513-C975-4A3F-85F9-306E6858D32F}"/>
    <dgm:cxn modelId="{AF0C88B6-FADC-4C24-BD04-AAEF9A6DFB05}" type="presOf" srcId="{C4330521-9224-4523-9E20-AC751A3DBBCD}" destId="{230BE596-7D72-4928-B8AD-266B704821C1}" srcOrd="1" destOrd="0" presId="urn:microsoft.com/office/officeart/2005/8/layout/vList4#4"/>
    <dgm:cxn modelId="{3D40B2C0-2730-4A7E-B162-A1118A5E5E23}" type="presOf" srcId="{F40ED540-E048-4662-B041-E5D5F6A97041}" destId="{3C122806-6D1B-4C33-8B80-F9AF575B67C9}" srcOrd="0" destOrd="0" presId="urn:microsoft.com/office/officeart/2005/8/layout/vList4#4"/>
    <dgm:cxn modelId="{58C8E4C4-842B-4F3F-AF93-2267BE92872B}" type="presOf" srcId="{1D72FBCF-419E-44F4-9C96-5E958E13A10E}" destId="{AF1C4BAE-928D-4AC5-B2C5-ADDD9D290EA5}" srcOrd="0" destOrd="0" presId="urn:microsoft.com/office/officeart/2005/8/layout/vList4#4"/>
    <dgm:cxn modelId="{0DACFDC4-8870-456F-82A6-98B5FB7F597A}" type="presOf" srcId="{4B9DD32E-C2FB-4170-BCC8-3DDFD0906FF1}" destId="{526B33D5-9772-4746-9566-EFDD97E32369}" srcOrd="0" destOrd="0" presId="urn:microsoft.com/office/officeart/2005/8/layout/vList4#4"/>
    <dgm:cxn modelId="{EE5C9FCE-805F-4A4D-A252-952934A864BB}" srcId="{57E690C6-9F9E-4D8C-9F80-D2B177320F55}" destId="{F40ED540-E048-4662-B041-E5D5F6A97041}" srcOrd="3" destOrd="0" parTransId="{971FDCA1-C306-4989-81A1-833926C24D52}" sibTransId="{6938A494-106F-4DD5-A706-AFC190208E5D}"/>
    <dgm:cxn modelId="{1AE67FD9-43BB-4CDF-9A73-7372D784D504}" srcId="{57E690C6-9F9E-4D8C-9F80-D2B177320F55}" destId="{EBD7FA2D-A339-4127-9ECE-20336134F845}" srcOrd="1" destOrd="0" parTransId="{DE5ECC6C-770C-45F5-83A8-D158A8C200EA}" sibTransId="{03CEEB81-6FE1-4651-9459-3D3F43367F34}"/>
    <dgm:cxn modelId="{29D7BBFC-67CF-43ED-A660-6B02754D14F0}" srcId="{57E690C6-9F9E-4D8C-9F80-D2B177320F55}" destId="{1D72FBCF-419E-44F4-9C96-5E958E13A10E}" srcOrd="0" destOrd="0" parTransId="{1D734BF1-352D-493B-859A-B66304897755}" sibTransId="{A1DBC334-D31F-4438-9F26-0D0F7C775A43}"/>
    <dgm:cxn modelId="{01550780-60B0-4345-9E22-C53F6385FEB7}" type="presParOf" srcId="{EF627B59-FF28-4925-B1EA-D6636749CB0A}" destId="{C7F3AAC5-825C-4E29-90CF-831D77F4CD58}" srcOrd="0" destOrd="0" presId="urn:microsoft.com/office/officeart/2005/8/layout/vList4#4"/>
    <dgm:cxn modelId="{776279B9-7EA6-43E3-93AD-43C58AA4B942}" type="presParOf" srcId="{C7F3AAC5-825C-4E29-90CF-831D77F4CD58}" destId="{AF1C4BAE-928D-4AC5-B2C5-ADDD9D290EA5}" srcOrd="0" destOrd="0" presId="urn:microsoft.com/office/officeart/2005/8/layout/vList4#4"/>
    <dgm:cxn modelId="{105A2822-E627-4100-9DD8-6A15633E9BF5}" type="presParOf" srcId="{C7F3AAC5-825C-4E29-90CF-831D77F4CD58}" destId="{F363657D-CEA9-49B4-9432-63348DED02E9}" srcOrd="1" destOrd="0" presId="urn:microsoft.com/office/officeart/2005/8/layout/vList4#4"/>
    <dgm:cxn modelId="{5DAA5DB1-90B8-488C-85D8-47C523D8E410}" type="presParOf" srcId="{C7F3AAC5-825C-4E29-90CF-831D77F4CD58}" destId="{34EE84A7-3526-4AC8-ADA0-11A362ED95CE}" srcOrd="2" destOrd="0" presId="urn:microsoft.com/office/officeart/2005/8/layout/vList4#4"/>
    <dgm:cxn modelId="{5415D620-8EB4-4A81-9352-714247921281}" type="presParOf" srcId="{EF627B59-FF28-4925-B1EA-D6636749CB0A}" destId="{157A7A1F-42AF-4FDD-B918-D2D5A76F6E7F}" srcOrd="1" destOrd="0" presId="urn:microsoft.com/office/officeart/2005/8/layout/vList4#4"/>
    <dgm:cxn modelId="{DDCA6357-CBA4-456F-A270-C666DBEFCE34}" type="presParOf" srcId="{EF627B59-FF28-4925-B1EA-D6636749CB0A}" destId="{348A6BA3-0438-4392-BB10-9BA0642D153A}" srcOrd="2" destOrd="0" presId="urn:microsoft.com/office/officeart/2005/8/layout/vList4#4"/>
    <dgm:cxn modelId="{99AF87C2-F439-4FF2-AA8D-16F7FA9C2621}" type="presParOf" srcId="{348A6BA3-0438-4392-BB10-9BA0642D153A}" destId="{08D4A010-B634-4D3B-87C5-8AD11284A4AC}" srcOrd="0" destOrd="0" presId="urn:microsoft.com/office/officeart/2005/8/layout/vList4#4"/>
    <dgm:cxn modelId="{CD5B755E-8423-45C8-B4F1-B07C90A2F113}" type="presParOf" srcId="{348A6BA3-0438-4392-BB10-9BA0642D153A}" destId="{AADA0639-8905-4DB2-A5C3-6D93043892B3}" srcOrd="1" destOrd="0" presId="urn:microsoft.com/office/officeart/2005/8/layout/vList4#4"/>
    <dgm:cxn modelId="{849EC162-8929-46E5-9CAB-B10992B4F628}" type="presParOf" srcId="{348A6BA3-0438-4392-BB10-9BA0642D153A}" destId="{03036AB9-0686-4DF0-9AB5-C2CC7E97E3C7}" srcOrd="2" destOrd="0" presId="urn:microsoft.com/office/officeart/2005/8/layout/vList4#4"/>
    <dgm:cxn modelId="{822A21F4-D06B-4A1A-A4D1-E9200F570DFF}" type="presParOf" srcId="{EF627B59-FF28-4925-B1EA-D6636749CB0A}" destId="{CF1DC4BA-E882-46F3-B59C-35D820249F64}" srcOrd="3" destOrd="0" presId="urn:microsoft.com/office/officeart/2005/8/layout/vList4#4"/>
    <dgm:cxn modelId="{BD8E615E-47B1-4103-9A6F-D24D06A5071E}" type="presParOf" srcId="{EF627B59-FF28-4925-B1EA-D6636749CB0A}" destId="{98ADF753-954B-41EC-8DF7-03A6D3EF4B9B}" srcOrd="4" destOrd="0" presId="urn:microsoft.com/office/officeart/2005/8/layout/vList4#4"/>
    <dgm:cxn modelId="{167B809C-E3D1-47DE-B68F-E0B3FBFE6C96}" type="presParOf" srcId="{98ADF753-954B-41EC-8DF7-03A6D3EF4B9B}" destId="{526B33D5-9772-4746-9566-EFDD97E32369}" srcOrd="0" destOrd="0" presId="urn:microsoft.com/office/officeart/2005/8/layout/vList4#4"/>
    <dgm:cxn modelId="{52812216-06BC-40CA-8F14-01687B181D39}" type="presParOf" srcId="{98ADF753-954B-41EC-8DF7-03A6D3EF4B9B}" destId="{4FDBFB28-15BC-4EC3-9B30-7D9399896923}" srcOrd="1" destOrd="0" presId="urn:microsoft.com/office/officeart/2005/8/layout/vList4#4"/>
    <dgm:cxn modelId="{4450B2E4-0170-4CDB-9F41-20FB1BCC28CB}" type="presParOf" srcId="{98ADF753-954B-41EC-8DF7-03A6D3EF4B9B}" destId="{63CE991D-4C71-47D3-B4C4-290898B9AE2C}" srcOrd="2" destOrd="0" presId="urn:microsoft.com/office/officeart/2005/8/layout/vList4#4"/>
    <dgm:cxn modelId="{6C15D70E-79B4-40D4-A87C-335D85C7426A}" type="presParOf" srcId="{EF627B59-FF28-4925-B1EA-D6636749CB0A}" destId="{EDD22CCD-D566-4078-93B9-4A659A586223}" srcOrd="5" destOrd="0" presId="urn:microsoft.com/office/officeart/2005/8/layout/vList4#4"/>
    <dgm:cxn modelId="{882B6487-13EF-4028-BA26-D2CCFE91EE72}" type="presParOf" srcId="{EF627B59-FF28-4925-B1EA-D6636749CB0A}" destId="{96938223-483E-44E6-A9C1-E90E249F92E3}" srcOrd="6" destOrd="0" presId="urn:microsoft.com/office/officeart/2005/8/layout/vList4#4"/>
    <dgm:cxn modelId="{C379BF03-AC2B-4C14-87E6-D61421956495}" type="presParOf" srcId="{96938223-483E-44E6-A9C1-E90E249F92E3}" destId="{3C122806-6D1B-4C33-8B80-F9AF575B67C9}" srcOrd="0" destOrd="0" presId="urn:microsoft.com/office/officeart/2005/8/layout/vList4#4"/>
    <dgm:cxn modelId="{30F8FA50-3E35-4B7F-8675-A720326CC812}" type="presParOf" srcId="{96938223-483E-44E6-A9C1-E90E249F92E3}" destId="{4B30ACBA-9224-4597-A5F6-3C303D1EE6FB}" srcOrd="1" destOrd="0" presId="urn:microsoft.com/office/officeart/2005/8/layout/vList4#4"/>
    <dgm:cxn modelId="{A811A4DA-2B5D-4F76-845D-B3E59EF31552}" type="presParOf" srcId="{96938223-483E-44E6-A9C1-E90E249F92E3}" destId="{5556D6CD-51CB-4CAC-AB48-A1B881BAC43A}" srcOrd="2" destOrd="0" presId="urn:microsoft.com/office/officeart/2005/8/layout/vList4#4"/>
    <dgm:cxn modelId="{D8EE4276-A72D-4819-A7B4-DEA0240A9ADD}" type="presParOf" srcId="{EF627B59-FF28-4925-B1EA-D6636749CB0A}" destId="{A5F44C8D-6248-441C-B73E-C78D2B9A94F5}" srcOrd="7" destOrd="0" presId="urn:microsoft.com/office/officeart/2005/8/layout/vList4#4"/>
    <dgm:cxn modelId="{5D585326-8AB7-4FF8-ACB7-E4553B09A372}" type="presParOf" srcId="{EF627B59-FF28-4925-B1EA-D6636749CB0A}" destId="{0F60E52F-D27C-4149-B1BD-7916BDABE731}" srcOrd="8" destOrd="0" presId="urn:microsoft.com/office/officeart/2005/8/layout/vList4#4"/>
    <dgm:cxn modelId="{1BF01220-F012-4E18-930A-C9703C3A29C1}" type="presParOf" srcId="{0F60E52F-D27C-4149-B1BD-7916BDABE731}" destId="{0CE2C378-E815-4190-90CF-F8978E2A1B52}" srcOrd="0" destOrd="0" presId="urn:microsoft.com/office/officeart/2005/8/layout/vList4#4"/>
    <dgm:cxn modelId="{9860D954-87A7-4F24-A945-FA97546C36B7}" type="presParOf" srcId="{0F60E52F-D27C-4149-B1BD-7916BDABE731}" destId="{87BAF729-6D8C-4E05-AA2D-5C90D2AF950D}" srcOrd="1" destOrd="0" presId="urn:microsoft.com/office/officeart/2005/8/layout/vList4#4"/>
    <dgm:cxn modelId="{5AD6F85E-BDE0-48CA-A8B6-2D9C7767183B}" type="presParOf" srcId="{0F60E52F-D27C-4149-B1BD-7916BDABE731}" destId="{230BE596-7D72-4928-B8AD-266B704821C1}" srcOrd="2" destOrd="0" presId="urn:microsoft.com/office/officeart/2005/8/layout/vList4#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6FCBB6-9CFF-4914-8064-223327F100D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d-ID"/>
        </a:p>
      </dgm:t>
    </dgm:pt>
    <dgm:pt modelId="{537BFD90-42B0-4E34-8A79-D33EE568E0D3}">
      <dgm:prSet phldrT="[Text]" custT="1">
        <dgm:style>
          <a:lnRef idx="0">
            <a:schemeClr val="accent1"/>
          </a:lnRef>
          <a:fillRef idx="3">
            <a:schemeClr val="accent1"/>
          </a:fillRef>
          <a:effectRef idx="3">
            <a:schemeClr val="accent1"/>
          </a:effectRef>
          <a:fontRef idx="minor">
            <a:schemeClr val="lt1"/>
          </a:fontRef>
        </dgm:style>
      </dgm:prSet>
      <dgm:spPr>
        <a:solidFill>
          <a:srgbClr val="0070C0"/>
        </a:solidFill>
      </dgm:spPr>
      <dgm:t>
        <a:bodyPr/>
        <a:lstStyle/>
        <a:p>
          <a:r>
            <a:rPr lang="id-ID" sz="2000" dirty="0">
              <a:solidFill>
                <a:srgbClr val="FFFFFF"/>
              </a:solidFill>
            </a:rPr>
            <a:t>Larangan Melampaui Wewenang</a:t>
          </a:r>
        </a:p>
      </dgm:t>
    </dgm:pt>
    <dgm:pt modelId="{1D3D7EAB-4205-46D1-91AB-2C16A18E546A}" type="parTrans" cxnId="{C40D826B-3FF6-4734-8F94-EC8A6AE031DA}">
      <dgm:prSet/>
      <dgm:spPr/>
      <dgm:t>
        <a:bodyPr/>
        <a:lstStyle/>
        <a:p>
          <a:endParaRPr lang="id-ID"/>
        </a:p>
      </dgm:t>
    </dgm:pt>
    <dgm:pt modelId="{838032A1-FD48-40B1-AEA2-1E644C211A2B}" type="sibTrans" cxnId="{C40D826B-3FF6-4734-8F94-EC8A6AE031DA}">
      <dgm:prSet/>
      <dgm:spPr/>
      <dgm:t>
        <a:bodyPr/>
        <a:lstStyle/>
        <a:p>
          <a:endParaRPr lang="id-ID"/>
        </a:p>
      </dgm:t>
    </dgm:pt>
    <dgm:pt modelId="{5F020F6F-C5F3-4B19-9844-C883D653320D}">
      <dgm:prSet phldrT="[Text]" custT="1"/>
      <dgm:spPr>
        <a:solidFill>
          <a:srgbClr val="FFFF00">
            <a:alpha val="90000"/>
          </a:srgbClr>
        </a:solidFill>
      </dgm:spPr>
      <dgm:t>
        <a:bodyPr/>
        <a:lstStyle/>
        <a:p>
          <a:r>
            <a:rPr lang="pt-BR" sz="2000" dirty="0"/>
            <a:t>melampaui masa jabatan atau batas</a:t>
          </a:r>
          <a:r>
            <a:rPr lang="id-ID" sz="2000" dirty="0"/>
            <a:t> waktu berlakunya wewenang;</a:t>
          </a:r>
        </a:p>
      </dgm:t>
    </dgm:pt>
    <dgm:pt modelId="{DB8ECE5A-BD5C-4FF2-AD61-33178A213CFF}" type="parTrans" cxnId="{41A389B8-9E5D-47EA-8790-3989C7664E05}">
      <dgm:prSet/>
      <dgm:spPr/>
      <dgm:t>
        <a:bodyPr/>
        <a:lstStyle/>
        <a:p>
          <a:endParaRPr lang="id-ID"/>
        </a:p>
      </dgm:t>
    </dgm:pt>
    <dgm:pt modelId="{6F6F1217-3F3E-4846-8C38-320D92742EAF}" type="sibTrans" cxnId="{41A389B8-9E5D-47EA-8790-3989C7664E05}">
      <dgm:prSet/>
      <dgm:spPr/>
      <dgm:t>
        <a:bodyPr/>
        <a:lstStyle/>
        <a:p>
          <a:endParaRPr lang="id-ID"/>
        </a:p>
      </dgm:t>
    </dgm:pt>
    <dgm:pt modelId="{A3CA7569-8AFE-4F00-96F9-4D130077D3E1}">
      <dgm:prSet phldrT="[Text]" custT="1">
        <dgm:style>
          <a:lnRef idx="0">
            <a:schemeClr val="accent1"/>
          </a:lnRef>
          <a:fillRef idx="3">
            <a:schemeClr val="accent1"/>
          </a:fillRef>
          <a:effectRef idx="3">
            <a:schemeClr val="accent1"/>
          </a:effectRef>
          <a:fontRef idx="minor">
            <a:schemeClr val="lt1"/>
          </a:fontRef>
        </dgm:style>
      </dgm:prSet>
      <dgm:spPr>
        <a:solidFill>
          <a:srgbClr val="0070C0"/>
        </a:solidFill>
      </dgm:spPr>
      <dgm:t>
        <a:bodyPr/>
        <a:lstStyle/>
        <a:p>
          <a:r>
            <a:rPr lang="id-ID" sz="1800" dirty="0">
              <a:solidFill>
                <a:srgbClr val="FFFFFF"/>
              </a:solidFill>
            </a:rPr>
            <a:t>Larangan Mencampur- adukan Wewenang</a:t>
          </a:r>
        </a:p>
      </dgm:t>
    </dgm:pt>
    <dgm:pt modelId="{C6491091-BC60-474E-B94A-8FFD9A79425D}" type="parTrans" cxnId="{5BC63301-1C4D-485B-A0A0-67415AF7F93F}">
      <dgm:prSet/>
      <dgm:spPr/>
      <dgm:t>
        <a:bodyPr/>
        <a:lstStyle/>
        <a:p>
          <a:endParaRPr lang="id-ID"/>
        </a:p>
      </dgm:t>
    </dgm:pt>
    <dgm:pt modelId="{ACB0450F-8228-47E5-9E72-B30F6419790E}" type="sibTrans" cxnId="{5BC63301-1C4D-485B-A0A0-67415AF7F93F}">
      <dgm:prSet/>
      <dgm:spPr/>
      <dgm:t>
        <a:bodyPr/>
        <a:lstStyle/>
        <a:p>
          <a:endParaRPr lang="id-ID"/>
        </a:p>
      </dgm:t>
    </dgm:pt>
    <dgm:pt modelId="{F3DC5269-FF97-4287-830E-8FE3DB1A478E}">
      <dgm:prSet phldrT="[Text]" custT="1"/>
      <dgm:spPr>
        <a:solidFill>
          <a:srgbClr val="FFFF00">
            <a:alpha val="90000"/>
          </a:srgbClr>
        </a:solidFill>
      </dgm:spPr>
      <dgm:t>
        <a:bodyPr/>
        <a:lstStyle/>
        <a:p>
          <a:r>
            <a:rPr lang="pt-BR" sz="2000" dirty="0"/>
            <a:t>menggunakan di luar substansi atau materi</a:t>
          </a:r>
          <a:r>
            <a:rPr lang="id-ID" sz="2000" dirty="0"/>
            <a:t> wewenang yang diberikan; atau</a:t>
          </a:r>
        </a:p>
      </dgm:t>
    </dgm:pt>
    <dgm:pt modelId="{0D9A15F0-AFBB-4897-BEEA-9531ED6F967A}" type="parTrans" cxnId="{4CDB9CB9-71FB-4829-8EE3-72CA9081EEAA}">
      <dgm:prSet/>
      <dgm:spPr/>
      <dgm:t>
        <a:bodyPr/>
        <a:lstStyle/>
        <a:p>
          <a:endParaRPr lang="id-ID"/>
        </a:p>
      </dgm:t>
    </dgm:pt>
    <dgm:pt modelId="{F293D2FE-678F-4A4E-A8EC-06814A3E3BE2}" type="sibTrans" cxnId="{4CDB9CB9-71FB-4829-8EE3-72CA9081EEAA}">
      <dgm:prSet/>
      <dgm:spPr/>
      <dgm:t>
        <a:bodyPr/>
        <a:lstStyle/>
        <a:p>
          <a:endParaRPr lang="id-ID"/>
        </a:p>
      </dgm:t>
    </dgm:pt>
    <dgm:pt modelId="{85E9E68E-1B5C-4582-9DAA-8BBBC6A4CFBE}">
      <dgm:prSet phldrT="[Text]" custT="1">
        <dgm:style>
          <a:lnRef idx="0">
            <a:schemeClr val="accent1"/>
          </a:lnRef>
          <a:fillRef idx="3">
            <a:schemeClr val="accent1"/>
          </a:fillRef>
          <a:effectRef idx="3">
            <a:schemeClr val="accent1"/>
          </a:effectRef>
          <a:fontRef idx="minor">
            <a:schemeClr val="lt1"/>
          </a:fontRef>
        </dgm:style>
      </dgm:prSet>
      <dgm:spPr>
        <a:solidFill>
          <a:srgbClr val="0070C0"/>
        </a:solidFill>
      </dgm:spPr>
      <dgm:t>
        <a:bodyPr/>
        <a:lstStyle/>
        <a:p>
          <a:r>
            <a:rPr lang="id-ID" sz="2000" dirty="0">
              <a:solidFill>
                <a:srgbClr val="FFFFFF"/>
              </a:solidFill>
            </a:rPr>
            <a:t>Larangan Bertindak Sewenang-wenang</a:t>
          </a:r>
        </a:p>
      </dgm:t>
    </dgm:pt>
    <dgm:pt modelId="{91AD9480-FEDD-4FC4-A8F8-1C26596B9484}" type="parTrans" cxnId="{9B4EED55-A2A8-4FD1-979A-C043E84A7718}">
      <dgm:prSet/>
      <dgm:spPr/>
      <dgm:t>
        <a:bodyPr/>
        <a:lstStyle/>
        <a:p>
          <a:endParaRPr lang="id-ID"/>
        </a:p>
      </dgm:t>
    </dgm:pt>
    <dgm:pt modelId="{9C0D3576-4DFF-4C57-B863-736B319441A0}" type="sibTrans" cxnId="{9B4EED55-A2A8-4FD1-979A-C043E84A7718}">
      <dgm:prSet/>
      <dgm:spPr/>
      <dgm:t>
        <a:bodyPr/>
        <a:lstStyle/>
        <a:p>
          <a:endParaRPr lang="id-ID"/>
        </a:p>
      </dgm:t>
    </dgm:pt>
    <dgm:pt modelId="{75586B7C-EFB6-4B65-A3EA-8F049C2F1D4A}">
      <dgm:prSet phldrT="[Text]" custT="1"/>
      <dgm:spPr>
        <a:solidFill>
          <a:srgbClr val="FFFF00">
            <a:alpha val="90000"/>
          </a:srgbClr>
        </a:solidFill>
      </dgm:spPr>
      <dgm:t>
        <a:bodyPr/>
        <a:lstStyle/>
        <a:p>
          <a:r>
            <a:rPr lang="id-ID" sz="2000" dirty="0"/>
            <a:t>Apabila Keputusan dan/atau Tindakan yang dilakukan oleh Pejabat Pemerintahan dikeluarkan tanpa ada dasar kewenangan.</a:t>
          </a:r>
        </a:p>
      </dgm:t>
    </dgm:pt>
    <dgm:pt modelId="{98D495A5-FE8D-48D1-A59A-034D72FDDF3C}" type="parTrans" cxnId="{9838D6B2-371D-462D-9982-80B3194A19D6}">
      <dgm:prSet/>
      <dgm:spPr/>
      <dgm:t>
        <a:bodyPr/>
        <a:lstStyle/>
        <a:p>
          <a:endParaRPr lang="id-ID"/>
        </a:p>
      </dgm:t>
    </dgm:pt>
    <dgm:pt modelId="{F53A8A28-401B-43EA-BCC7-6C384FEA8D55}" type="sibTrans" cxnId="{9838D6B2-371D-462D-9982-80B3194A19D6}">
      <dgm:prSet/>
      <dgm:spPr/>
      <dgm:t>
        <a:bodyPr/>
        <a:lstStyle/>
        <a:p>
          <a:endParaRPr lang="id-ID"/>
        </a:p>
      </dgm:t>
    </dgm:pt>
    <dgm:pt modelId="{0FC2C94B-9FC9-448D-893D-EF516BFA01AA}">
      <dgm:prSet custT="1"/>
      <dgm:spPr>
        <a:solidFill>
          <a:srgbClr val="FFFF00">
            <a:alpha val="90000"/>
          </a:srgbClr>
        </a:solidFill>
      </dgm:spPr>
      <dgm:t>
        <a:bodyPr/>
        <a:lstStyle/>
        <a:p>
          <a:r>
            <a:rPr lang="id-ID" sz="2000" dirty="0"/>
            <a:t>melampaui batas wilayah berlakunya wewenang; atau</a:t>
          </a:r>
        </a:p>
      </dgm:t>
    </dgm:pt>
    <dgm:pt modelId="{BCD717F5-0D67-47FD-B9B1-4CC3B9EA77C9}" type="parTrans" cxnId="{542E9330-DE33-4168-9370-1BBC300CF5C3}">
      <dgm:prSet/>
      <dgm:spPr/>
      <dgm:t>
        <a:bodyPr/>
        <a:lstStyle/>
        <a:p>
          <a:endParaRPr lang="id-ID"/>
        </a:p>
      </dgm:t>
    </dgm:pt>
    <dgm:pt modelId="{A204DBAF-1921-4E0B-AB03-64609C628AC4}" type="sibTrans" cxnId="{542E9330-DE33-4168-9370-1BBC300CF5C3}">
      <dgm:prSet/>
      <dgm:spPr/>
      <dgm:t>
        <a:bodyPr/>
        <a:lstStyle/>
        <a:p>
          <a:endParaRPr lang="id-ID"/>
        </a:p>
      </dgm:t>
    </dgm:pt>
    <dgm:pt modelId="{55FF5429-FF40-401D-9947-5572B4663E00}">
      <dgm:prSet custT="1"/>
      <dgm:spPr>
        <a:solidFill>
          <a:srgbClr val="FFFF00">
            <a:alpha val="90000"/>
          </a:srgbClr>
        </a:solidFill>
      </dgm:spPr>
      <dgm:t>
        <a:bodyPr/>
        <a:lstStyle/>
        <a:p>
          <a:r>
            <a:rPr lang="id-ID" sz="2000" dirty="0"/>
            <a:t>bertentangan dengan peraturan perundang-undangan. </a:t>
          </a:r>
        </a:p>
      </dgm:t>
    </dgm:pt>
    <dgm:pt modelId="{0E59996A-85EF-4D6D-842C-06F9CA477569}" type="parTrans" cxnId="{B8778B07-49B9-4ADE-9944-083CF5E88A73}">
      <dgm:prSet/>
      <dgm:spPr/>
      <dgm:t>
        <a:bodyPr/>
        <a:lstStyle/>
        <a:p>
          <a:endParaRPr lang="id-ID"/>
        </a:p>
      </dgm:t>
    </dgm:pt>
    <dgm:pt modelId="{1D651CC5-3BE9-48FA-ABB6-24071B3A74FD}" type="sibTrans" cxnId="{B8778B07-49B9-4ADE-9944-083CF5E88A73}">
      <dgm:prSet/>
      <dgm:spPr/>
      <dgm:t>
        <a:bodyPr/>
        <a:lstStyle/>
        <a:p>
          <a:endParaRPr lang="id-ID"/>
        </a:p>
      </dgm:t>
    </dgm:pt>
    <dgm:pt modelId="{4C672FFF-8854-4543-BDB8-80ABFCAA7BC0}">
      <dgm:prSet custT="1"/>
      <dgm:spPr>
        <a:solidFill>
          <a:srgbClr val="FFFF00">
            <a:alpha val="90000"/>
          </a:srgbClr>
        </a:solidFill>
      </dgm:spPr>
      <dgm:t>
        <a:bodyPr/>
        <a:lstStyle/>
        <a:p>
          <a:r>
            <a:rPr lang="id-ID" sz="2000" dirty="0"/>
            <a:t>bertentangan dengan tujuan wewenang diberikan;</a:t>
          </a:r>
        </a:p>
      </dgm:t>
    </dgm:pt>
    <dgm:pt modelId="{44B5C354-2333-42D6-9C9A-AA5AAEFF4C19}" type="parTrans" cxnId="{D9D51D2F-A0D7-4B9F-A0C3-23CB280A8260}">
      <dgm:prSet/>
      <dgm:spPr/>
      <dgm:t>
        <a:bodyPr/>
        <a:lstStyle/>
        <a:p>
          <a:endParaRPr lang="id-ID"/>
        </a:p>
      </dgm:t>
    </dgm:pt>
    <dgm:pt modelId="{7E7B1599-960A-4D92-9564-CAE8B9CE4F7B}" type="sibTrans" cxnId="{D9D51D2F-A0D7-4B9F-A0C3-23CB280A8260}">
      <dgm:prSet/>
      <dgm:spPr/>
      <dgm:t>
        <a:bodyPr/>
        <a:lstStyle/>
        <a:p>
          <a:endParaRPr lang="id-ID"/>
        </a:p>
      </dgm:t>
    </dgm:pt>
    <dgm:pt modelId="{430A5B40-50E5-43F5-BCFF-5BE5AB4D0C33}">
      <dgm:prSet custT="1"/>
      <dgm:spPr>
        <a:solidFill>
          <a:srgbClr val="FFFF00">
            <a:alpha val="90000"/>
          </a:srgbClr>
        </a:solidFill>
      </dgm:spPr>
      <dgm:t>
        <a:bodyPr/>
        <a:lstStyle/>
        <a:p>
          <a:r>
            <a:rPr lang="id-ID" sz="2000" dirty="0"/>
            <a:t>bertentangan dengan peraturan perundang-undangan.</a:t>
          </a:r>
        </a:p>
      </dgm:t>
    </dgm:pt>
    <dgm:pt modelId="{6BF6D6FD-755C-41B8-9E84-224371A50A16}" type="parTrans" cxnId="{A69556B1-385F-464A-BBDD-01BE233B40C9}">
      <dgm:prSet/>
      <dgm:spPr/>
      <dgm:t>
        <a:bodyPr/>
        <a:lstStyle/>
        <a:p>
          <a:endParaRPr lang="id-ID"/>
        </a:p>
      </dgm:t>
    </dgm:pt>
    <dgm:pt modelId="{0D694C42-40E1-492B-9353-6B5EFA4A04A2}" type="sibTrans" cxnId="{A69556B1-385F-464A-BBDD-01BE233B40C9}">
      <dgm:prSet/>
      <dgm:spPr/>
      <dgm:t>
        <a:bodyPr/>
        <a:lstStyle/>
        <a:p>
          <a:endParaRPr lang="id-ID"/>
        </a:p>
      </dgm:t>
    </dgm:pt>
    <dgm:pt modelId="{6D7A7F95-1EA1-49F2-9FBE-A9AC0EBB4B17}" type="pres">
      <dgm:prSet presAssocID="{8E6FCBB6-9CFF-4914-8064-223327F100D4}" presName="Name0" presStyleCnt="0">
        <dgm:presLayoutVars>
          <dgm:dir/>
          <dgm:animLvl val="lvl"/>
          <dgm:resizeHandles val="exact"/>
        </dgm:presLayoutVars>
      </dgm:prSet>
      <dgm:spPr/>
    </dgm:pt>
    <dgm:pt modelId="{E1A0E220-A629-4F43-B55F-C1003953292D}" type="pres">
      <dgm:prSet presAssocID="{537BFD90-42B0-4E34-8A79-D33EE568E0D3}" presName="linNode" presStyleCnt="0"/>
      <dgm:spPr/>
    </dgm:pt>
    <dgm:pt modelId="{B89FA915-BFA2-44FA-B5C6-522AC50E9CF8}" type="pres">
      <dgm:prSet presAssocID="{537BFD90-42B0-4E34-8A79-D33EE568E0D3}" presName="parentText" presStyleLbl="node1" presStyleIdx="0" presStyleCnt="3" custScaleX="53290" custLinFactNeighborX="-11550">
        <dgm:presLayoutVars>
          <dgm:chMax val="1"/>
          <dgm:bulletEnabled val="1"/>
        </dgm:presLayoutVars>
      </dgm:prSet>
      <dgm:spPr/>
    </dgm:pt>
    <dgm:pt modelId="{DB931F95-0DE5-4CD1-B034-3413BA8CF1F1}" type="pres">
      <dgm:prSet presAssocID="{537BFD90-42B0-4E34-8A79-D33EE568E0D3}" presName="descendantText" presStyleLbl="alignAccFollowNode1" presStyleIdx="0" presStyleCnt="3" custScaleX="129744" custScaleY="110813" custLinFactNeighborX="-4880">
        <dgm:presLayoutVars>
          <dgm:bulletEnabled val="1"/>
        </dgm:presLayoutVars>
      </dgm:prSet>
      <dgm:spPr/>
    </dgm:pt>
    <dgm:pt modelId="{7502FAE8-5AE7-4A96-8BA5-3715CAE240EB}" type="pres">
      <dgm:prSet presAssocID="{838032A1-FD48-40B1-AEA2-1E644C211A2B}" presName="sp" presStyleCnt="0"/>
      <dgm:spPr/>
    </dgm:pt>
    <dgm:pt modelId="{D53E5A7A-1681-4723-9F17-6F24DB20CD8D}" type="pres">
      <dgm:prSet presAssocID="{A3CA7569-8AFE-4F00-96F9-4D130077D3E1}" presName="linNode" presStyleCnt="0"/>
      <dgm:spPr/>
    </dgm:pt>
    <dgm:pt modelId="{50E03B8C-99BA-4E91-96D7-5F005722F047}" type="pres">
      <dgm:prSet presAssocID="{A3CA7569-8AFE-4F00-96F9-4D130077D3E1}" presName="parentText" presStyleLbl="node1" presStyleIdx="1" presStyleCnt="3" custScaleX="54111" custLinFactNeighborX="-11825">
        <dgm:presLayoutVars>
          <dgm:chMax val="1"/>
          <dgm:bulletEnabled val="1"/>
        </dgm:presLayoutVars>
      </dgm:prSet>
      <dgm:spPr/>
    </dgm:pt>
    <dgm:pt modelId="{F938F50B-2486-4EB9-B19E-083A5B989A62}" type="pres">
      <dgm:prSet presAssocID="{A3CA7569-8AFE-4F00-96F9-4D130077D3E1}" presName="descendantText" presStyleLbl="alignAccFollowNode1" presStyleIdx="1" presStyleCnt="3" custScaleX="128632" custScaleY="116189" custLinFactNeighborX="-5368">
        <dgm:presLayoutVars>
          <dgm:bulletEnabled val="1"/>
        </dgm:presLayoutVars>
      </dgm:prSet>
      <dgm:spPr/>
    </dgm:pt>
    <dgm:pt modelId="{370B96BF-A5EF-459E-85AA-022AE5AC308D}" type="pres">
      <dgm:prSet presAssocID="{ACB0450F-8228-47E5-9E72-B30F6419790E}" presName="sp" presStyleCnt="0"/>
      <dgm:spPr/>
    </dgm:pt>
    <dgm:pt modelId="{C42EDF71-2E40-4DEF-A3D9-BF2BF6618292}" type="pres">
      <dgm:prSet presAssocID="{85E9E68E-1B5C-4582-9DAA-8BBBC6A4CFBE}" presName="linNode" presStyleCnt="0"/>
      <dgm:spPr/>
    </dgm:pt>
    <dgm:pt modelId="{C02EC86D-481A-4521-AD21-76616E7ABF94}" type="pres">
      <dgm:prSet presAssocID="{85E9E68E-1B5C-4582-9DAA-8BBBC6A4CFBE}" presName="parentText" presStyleLbl="node1" presStyleIdx="2" presStyleCnt="3" custScaleX="55087" custLinFactNeighborX="-11825">
        <dgm:presLayoutVars>
          <dgm:chMax val="1"/>
          <dgm:bulletEnabled val="1"/>
        </dgm:presLayoutVars>
      </dgm:prSet>
      <dgm:spPr/>
    </dgm:pt>
    <dgm:pt modelId="{FD4CA38E-E861-4A40-A0DE-57CBD810E95B}" type="pres">
      <dgm:prSet presAssocID="{85E9E68E-1B5C-4582-9DAA-8BBBC6A4CFBE}" presName="descendantText" presStyleLbl="alignAccFollowNode1" presStyleIdx="2" presStyleCnt="3" custScaleX="128631" custLinFactNeighborX="-5368">
        <dgm:presLayoutVars>
          <dgm:bulletEnabled val="1"/>
        </dgm:presLayoutVars>
      </dgm:prSet>
      <dgm:spPr/>
    </dgm:pt>
  </dgm:ptLst>
  <dgm:cxnLst>
    <dgm:cxn modelId="{5BC63301-1C4D-485B-A0A0-67415AF7F93F}" srcId="{8E6FCBB6-9CFF-4914-8064-223327F100D4}" destId="{A3CA7569-8AFE-4F00-96F9-4D130077D3E1}" srcOrd="1" destOrd="0" parTransId="{C6491091-BC60-474E-B94A-8FFD9A79425D}" sibTransId="{ACB0450F-8228-47E5-9E72-B30F6419790E}"/>
    <dgm:cxn modelId="{B8778B07-49B9-4ADE-9944-083CF5E88A73}" srcId="{537BFD90-42B0-4E34-8A79-D33EE568E0D3}" destId="{55FF5429-FF40-401D-9947-5572B4663E00}" srcOrd="2" destOrd="0" parTransId="{0E59996A-85EF-4D6D-842C-06F9CA477569}" sibTransId="{1D651CC5-3BE9-48FA-ABB6-24071B3A74FD}"/>
    <dgm:cxn modelId="{4022DF08-88A4-40A9-9691-66BCEC5E42AD}" type="presOf" srcId="{0FC2C94B-9FC9-448D-893D-EF516BFA01AA}" destId="{DB931F95-0DE5-4CD1-B034-3413BA8CF1F1}" srcOrd="0" destOrd="1" presId="urn:microsoft.com/office/officeart/2005/8/layout/vList5"/>
    <dgm:cxn modelId="{D352DC0B-DCE5-4EE9-9FBB-0DDB40FE4CDF}" type="presOf" srcId="{4C672FFF-8854-4543-BDB8-80ABFCAA7BC0}" destId="{F938F50B-2486-4EB9-B19E-083A5B989A62}" srcOrd="0" destOrd="1" presId="urn:microsoft.com/office/officeart/2005/8/layout/vList5"/>
    <dgm:cxn modelId="{8311890D-A6C7-488C-A50B-E238B5E853A9}" type="presOf" srcId="{8E6FCBB6-9CFF-4914-8064-223327F100D4}" destId="{6D7A7F95-1EA1-49F2-9FBE-A9AC0EBB4B17}" srcOrd="0" destOrd="0" presId="urn:microsoft.com/office/officeart/2005/8/layout/vList5"/>
    <dgm:cxn modelId="{F8784723-0B78-4D4D-BCB5-254BA90A7816}" type="presOf" srcId="{55FF5429-FF40-401D-9947-5572B4663E00}" destId="{DB931F95-0DE5-4CD1-B034-3413BA8CF1F1}" srcOrd="0" destOrd="2" presId="urn:microsoft.com/office/officeart/2005/8/layout/vList5"/>
    <dgm:cxn modelId="{D9D51D2F-A0D7-4B9F-A0C3-23CB280A8260}" srcId="{A3CA7569-8AFE-4F00-96F9-4D130077D3E1}" destId="{4C672FFF-8854-4543-BDB8-80ABFCAA7BC0}" srcOrd="1" destOrd="0" parTransId="{44B5C354-2333-42D6-9C9A-AA5AAEFF4C19}" sibTransId="{7E7B1599-960A-4D92-9564-CAE8B9CE4F7B}"/>
    <dgm:cxn modelId="{542E9330-DE33-4168-9370-1BBC300CF5C3}" srcId="{537BFD90-42B0-4E34-8A79-D33EE568E0D3}" destId="{0FC2C94B-9FC9-448D-893D-EF516BFA01AA}" srcOrd="1" destOrd="0" parTransId="{BCD717F5-0D67-47FD-B9B1-4CC3B9EA77C9}" sibTransId="{A204DBAF-1921-4E0B-AB03-64609C628AC4}"/>
    <dgm:cxn modelId="{F0588345-409B-4D29-81ED-DB221E44DB97}" type="presOf" srcId="{75586B7C-EFB6-4B65-A3EA-8F049C2F1D4A}" destId="{FD4CA38E-E861-4A40-A0DE-57CBD810E95B}" srcOrd="0" destOrd="0" presId="urn:microsoft.com/office/officeart/2005/8/layout/vList5"/>
    <dgm:cxn modelId="{C40D826B-3FF6-4734-8F94-EC8A6AE031DA}" srcId="{8E6FCBB6-9CFF-4914-8064-223327F100D4}" destId="{537BFD90-42B0-4E34-8A79-D33EE568E0D3}" srcOrd="0" destOrd="0" parTransId="{1D3D7EAB-4205-46D1-91AB-2C16A18E546A}" sibTransId="{838032A1-FD48-40B1-AEA2-1E644C211A2B}"/>
    <dgm:cxn modelId="{9B4EED55-A2A8-4FD1-979A-C043E84A7718}" srcId="{8E6FCBB6-9CFF-4914-8064-223327F100D4}" destId="{85E9E68E-1B5C-4582-9DAA-8BBBC6A4CFBE}" srcOrd="2" destOrd="0" parTransId="{91AD9480-FEDD-4FC4-A8F8-1C26596B9484}" sibTransId="{9C0D3576-4DFF-4C57-B863-736B319441A0}"/>
    <dgm:cxn modelId="{21937D79-030B-4157-8A03-1949C7E527CF}" type="presOf" srcId="{430A5B40-50E5-43F5-BCFF-5BE5AB4D0C33}" destId="{F938F50B-2486-4EB9-B19E-083A5B989A62}" srcOrd="0" destOrd="2" presId="urn:microsoft.com/office/officeart/2005/8/layout/vList5"/>
    <dgm:cxn modelId="{A06BDA98-492E-4578-AEE2-E5A8545956D6}" type="presOf" srcId="{85E9E68E-1B5C-4582-9DAA-8BBBC6A4CFBE}" destId="{C02EC86D-481A-4521-AD21-76616E7ABF94}" srcOrd="0" destOrd="0" presId="urn:microsoft.com/office/officeart/2005/8/layout/vList5"/>
    <dgm:cxn modelId="{4E0843A6-0A14-4E94-B7E6-8A2417A4EA60}" type="presOf" srcId="{537BFD90-42B0-4E34-8A79-D33EE568E0D3}" destId="{B89FA915-BFA2-44FA-B5C6-522AC50E9CF8}" srcOrd="0" destOrd="0" presId="urn:microsoft.com/office/officeart/2005/8/layout/vList5"/>
    <dgm:cxn modelId="{9AFC4EA6-79B3-447F-A512-E88FB689FAB4}" type="presOf" srcId="{5F020F6F-C5F3-4B19-9844-C883D653320D}" destId="{DB931F95-0DE5-4CD1-B034-3413BA8CF1F1}" srcOrd="0" destOrd="0" presId="urn:microsoft.com/office/officeart/2005/8/layout/vList5"/>
    <dgm:cxn modelId="{A69556B1-385F-464A-BBDD-01BE233B40C9}" srcId="{A3CA7569-8AFE-4F00-96F9-4D130077D3E1}" destId="{430A5B40-50E5-43F5-BCFF-5BE5AB4D0C33}" srcOrd="2" destOrd="0" parTransId="{6BF6D6FD-755C-41B8-9E84-224371A50A16}" sibTransId="{0D694C42-40E1-492B-9353-6B5EFA4A04A2}"/>
    <dgm:cxn modelId="{9838D6B2-371D-462D-9982-80B3194A19D6}" srcId="{85E9E68E-1B5C-4582-9DAA-8BBBC6A4CFBE}" destId="{75586B7C-EFB6-4B65-A3EA-8F049C2F1D4A}" srcOrd="0" destOrd="0" parTransId="{98D495A5-FE8D-48D1-A59A-034D72FDDF3C}" sibTransId="{F53A8A28-401B-43EA-BCC7-6C384FEA8D55}"/>
    <dgm:cxn modelId="{14ACD7B6-7327-4F38-AF66-E3A510613BD9}" type="presOf" srcId="{A3CA7569-8AFE-4F00-96F9-4D130077D3E1}" destId="{50E03B8C-99BA-4E91-96D7-5F005722F047}" srcOrd="0" destOrd="0" presId="urn:microsoft.com/office/officeart/2005/8/layout/vList5"/>
    <dgm:cxn modelId="{41A389B8-9E5D-47EA-8790-3989C7664E05}" srcId="{537BFD90-42B0-4E34-8A79-D33EE568E0D3}" destId="{5F020F6F-C5F3-4B19-9844-C883D653320D}" srcOrd="0" destOrd="0" parTransId="{DB8ECE5A-BD5C-4FF2-AD61-33178A213CFF}" sibTransId="{6F6F1217-3F3E-4846-8C38-320D92742EAF}"/>
    <dgm:cxn modelId="{4CDB9CB9-71FB-4829-8EE3-72CA9081EEAA}" srcId="{A3CA7569-8AFE-4F00-96F9-4D130077D3E1}" destId="{F3DC5269-FF97-4287-830E-8FE3DB1A478E}" srcOrd="0" destOrd="0" parTransId="{0D9A15F0-AFBB-4897-BEEA-9531ED6F967A}" sibTransId="{F293D2FE-678F-4A4E-A8EC-06814A3E3BE2}"/>
    <dgm:cxn modelId="{4B911CCE-F389-4991-8085-380BEC3E4CE0}" type="presOf" srcId="{F3DC5269-FF97-4287-830E-8FE3DB1A478E}" destId="{F938F50B-2486-4EB9-B19E-083A5B989A62}" srcOrd="0" destOrd="0" presId="urn:microsoft.com/office/officeart/2005/8/layout/vList5"/>
    <dgm:cxn modelId="{80178D4D-DC48-4B04-B500-231CE347F526}" type="presParOf" srcId="{6D7A7F95-1EA1-49F2-9FBE-A9AC0EBB4B17}" destId="{E1A0E220-A629-4F43-B55F-C1003953292D}" srcOrd="0" destOrd="0" presId="urn:microsoft.com/office/officeart/2005/8/layout/vList5"/>
    <dgm:cxn modelId="{FC977939-86FF-4595-ACA2-DE97030B43E8}" type="presParOf" srcId="{E1A0E220-A629-4F43-B55F-C1003953292D}" destId="{B89FA915-BFA2-44FA-B5C6-522AC50E9CF8}" srcOrd="0" destOrd="0" presId="urn:microsoft.com/office/officeart/2005/8/layout/vList5"/>
    <dgm:cxn modelId="{DF6BD3E6-68DC-40F6-972B-34F31020F416}" type="presParOf" srcId="{E1A0E220-A629-4F43-B55F-C1003953292D}" destId="{DB931F95-0DE5-4CD1-B034-3413BA8CF1F1}" srcOrd="1" destOrd="0" presId="urn:microsoft.com/office/officeart/2005/8/layout/vList5"/>
    <dgm:cxn modelId="{5488468C-382C-4317-84A8-2640597BA7FE}" type="presParOf" srcId="{6D7A7F95-1EA1-49F2-9FBE-A9AC0EBB4B17}" destId="{7502FAE8-5AE7-4A96-8BA5-3715CAE240EB}" srcOrd="1" destOrd="0" presId="urn:microsoft.com/office/officeart/2005/8/layout/vList5"/>
    <dgm:cxn modelId="{7FD879DB-3017-4DC5-8164-DF9A690D1D71}" type="presParOf" srcId="{6D7A7F95-1EA1-49F2-9FBE-A9AC0EBB4B17}" destId="{D53E5A7A-1681-4723-9F17-6F24DB20CD8D}" srcOrd="2" destOrd="0" presId="urn:microsoft.com/office/officeart/2005/8/layout/vList5"/>
    <dgm:cxn modelId="{016BF429-B21F-421D-A5CC-813D09D44975}" type="presParOf" srcId="{D53E5A7A-1681-4723-9F17-6F24DB20CD8D}" destId="{50E03B8C-99BA-4E91-96D7-5F005722F047}" srcOrd="0" destOrd="0" presId="urn:microsoft.com/office/officeart/2005/8/layout/vList5"/>
    <dgm:cxn modelId="{0732D2CC-34F4-4399-8DFC-A26EF30A8FA2}" type="presParOf" srcId="{D53E5A7A-1681-4723-9F17-6F24DB20CD8D}" destId="{F938F50B-2486-4EB9-B19E-083A5B989A62}" srcOrd="1" destOrd="0" presId="urn:microsoft.com/office/officeart/2005/8/layout/vList5"/>
    <dgm:cxn modelId="{8B914327-1E60-4C20-B672-B1D14FC1AB2B}" type="presParOf" srcId="{6D7A7F95-1EA1-49F2-9FBE-A9AC0EBB4B17}" destId="{370B96BF-A5EF-459E-85AA-022AE5AC308D}" srcOrd="3" destOrd="0" presId="urn:microsoft.com/office/officeart/2005/8/layout/vList5"/>
    <dgm:cxn modelId="{DEADE11D-8A3C-43CD-8566-A64962FE0360}" type="presParOf" srcId="{6D7A7F95-1EA1-49F2-9FBE-A9AC0EBB4B17}" destId="{C42EDF71-2E40-4DEF-A3D9-BF2BF6618292}" srcOrd="4" destOrd="0" presId="urn:microsoft.com/office/officeart/2005/8/layout/vList5"/>
    <dgm:cxn modelId="{819B55CB-CA16-4C2D-91EC-29B0CDD6CD55}" type="presParOf" srcId="{C42EDF71-2E40-4DEF-A3D9-BF2BF6618292}" destId="{C02EC86D-481A-4521-AD21-76616E7ABF94}" srcOrd="0" destOrd="0" presId="urn:microsoft.com/office/officeart/2005/8/layout/vList5"/>
    <dgm:cxn modelId="{31C5EDDA-ADD3-4ADA-8B48-A47319C85B95}" type="presParOf" srcId="{C42EDF71-2E40-4DEF-A3D9-BF2BF6618292}" destId="{FD4CA38E-E861-4A40-A0DE-57CBD810E95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9C9AF5-DAD3-B840-94F5-A3CB044794A4}" type="doc">
      <dgm:prSet loTypeId="urn:microsoft.com/office/officeart/2005/8/layout/vList3" loCatId="" qsTypeId="urn:microsoft.com/office/officeart/2005/8/quickstyle/simple4" qsCatId="simple" csTypeId="urn:microsoft.com/office/officeart/2005/8/colors/accent3_3" csCatId="accent3"/>
      <dgm:spPr/>
      <dgm:t>
        <a:bodyPr/>
        <a:lstStyle/>
        <a:p>
          <a:endParaRPr lang="en-US"/>
        </a:p>
      </dgm:t>
    </dgm:pt>
    <dgm:pt modelId="{B97FDB71-A4B1-8148-9D3D-E48E954A45FF}">
      <dgm:prSet custT="1"/>
      <dgm:spPr/>
      <dgm:t>
        <a:bodyPr/>
        <a:lstStyle/>
        <a:p>
          <a:pPr algn="just" rtl="0"/>
          <a:r>
            <a:rPr lang="en-US" sz="2400" b="1" dirty="0" err="1">
              <a:solidFill>
                <a:srgbClr val="000000"/>
              </a:solidFill>
              <a:latin typeface="Agency FB" panose="020B0503020202020204" pitchFamily="34" charset="0"/>
            </a:rPr>
            <a:t>Tertib</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administrasi</a:t>
          </a:r>
          <a:endParaRPr lang="en-US" sz="2400" b="1" dirty="0">
            <a:solidFill>
              <a:srgbClr val="000000"/>
            </a:solidFill>
            <a:latin typeface="Agency FB" panose="020B0503020202020204" pitchFamily="34" charset="0"/>
          </a:endParaRPr>
        </a:p>
      </dgm:t>
    </dgm:pt>
    <dgm:pt modelId="{67466C74-1012-924F-BD4A-12A1CA9EC3E6}" type="parTrans" cxnId="{0D311318-28B9-5A4C-9C43-82ACED84A656}">
      <dgm:prSet/>
      <dgm:spPr/>
      <dgm:t>
        <a:bodyPr/>
        <a:lstStyle/>
        <a:p>
          <a:endParaRPr lang="en-US"/>
        </a:p>
      </dgm:t>
    </dgm:pt>
    <dgm:pt modelId="{91903E95-C182-9941-8E76-71E691F13C1B}" type="sibTrans" cxnId="{0D311318-28B9-5A4C-9C43-82ACED84A656}">
      <dgm:prSet/>
      <dgm:spPr/>
      <dgm:t>
        <a:bodyPr/>
        <a:lstStyle/>
        <a:p>
          <a:endParaRPr lang="en-US"/>
        </a:p>
      </dgm:t>
    </dgm:pt>
    <dgm:pt modelId="{4DFEA670-B33B-1D45-8185-9692B4C09BF5}">
      <dgm:prSet custT="1"/>
      <dgm:spPr/>
      <dgm:t>
        <a:bodyPr/>
        <a:lstStyle/>
        <a:p>
          <a:pPr algn="just" rtl="0"/>
          <a:r>
            <a:rPr lang="en-US" sz="2400" b="1" dirty="0" err="1">
              <a:solidFill>
                <a:srgbClr val="000000"/>
              </a:solidFill>
              <a:latin typeface="Agency FB" panose="020B0503020202020204" pitchFamily="34" charset="0"/>
            </a:rPr>
            <a:t>Kesamaan</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pengertian</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bahasa</a:t>
          </a:r>
          <a:r>
            <a:rPr lang="en-US" sz="2400" b="1" dirty="0">
              <a:solidFill>
                <a:srgbClr val="000000"/>
              </a:solidFill>
              <a:latin typeface="Agency FB" panose="020B0503020202020204" pitchFamily="34" charset="0"/>
            </a:rPr>
            <a:t>, format, </a:t>
          </a:r>
          <a:r>
            <a:rPr lang="en-US" sz="2400" b="1" dirty="0" err="1">
              <a:solidFill>
                <a:srgbClr val="000000"/>
              </a:solidFill>
              <a:latin typeface="Agency FB" panose="020B0503020202020204" pitchFamily="34" charset="0"/>
            </a:rPr>
            <a:t>penafsiran</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dlm</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penyelenggaraan</a:t>
          </a:r>
          <a:r>
            <a:rPr lang="en-US" sz="2400" b="1" dirty="0">
              <a:solidFill>
                <a:srgbClr val="000000"/>
              </a:solidFill>
              <a:latin typeface="Agency FB" panose="020B0503020202020204" pitchFamily="34" charset="0"/>
            </a:rPr>
            <a:t> TND</a:t>
          </a:r>
        </a:p>
      </dgm:t>
    </dgm:pt>
    <dgm:pt modelId="{28BE5CC9-DCF8-2A42-A6CC-63E8A5C8C8EC}" type="parTrans" cxnId="{D0CDD8BF-FD67-9F48-8FB0-52A86E25B4CA}">
      <dgm:prSet/>
      <dgm:spPr/>
      <dgm:t>
        <a:bodyPr/>
        <a:lstStyle/>
        <a:p>
          <a:endParaRPr lang="en-US"/>
        </a:p>
      </dgm:t>
    </dgm:pt>
    <dgm:pt modelId="{ED3AB0B4-5D61-C841-A382-2DC82A87E16E}" type="sibTrans" cxnId="{D0CDD8BF-FD67-9F48-8FB0-52A86E25B4CA}">
      <dgm:prSet/>
      <dgm:spPr/>
      <dgm:t>
        <a:bodyPr/>
        <a:lstStyle/>
        <a:p>
          <a:endParaRPr lang="en-US"/>
        </a:p>
      </dgm:t>
    </dgm:pt>
    <dgm:pt modelId="{0635C510-FC72-804F-A20A-2B66172DEAD5}">
      <dgm:prSet custT="1"/>
      <dgm:spPr/>
      <dgm:t>
        <a:bodyPr/>
        <a:lstStyle/>
        <a:p>
          <a:pPr algn="just" rtl="0"/>
          <a:r>
            <a:rPr lang="en-US" sz="2400" b="1" dirty="0" err="1">
              <a:solidFill>
                <a:srgbClr val="000000"/>
              </a:solidFill>
              <a:latin typeface="Agency FB" panose="020B0503020202020204" pitchFamily="34" charset="0"/>
            </a:rPr>
            <a:t>Lancarnya</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komunikasi</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kedinasan</a:t>
          </a:r>
          <a:endParaRPr lang="en-US" sz="2400" b="1" dirty="0">
            <a:solidFill>
              <a:srgbClr val="000000"/>
            </a:solidFill>
            <a:latin typeface="Agency FB" panose="020B0503020202020204" pitchFamily="34" charset="0"/>
          </a:endParaRPr>
        </a:p>
      </dgm:t>
    </dgm:pt>
    <dgm:pt modelId="{877847A5-1F5C-7D40-94AF-71D3A88E274B}" type="parTrans" cxnId="{0B9ED421-366B-9D4E-A457-AE754898F1AA}">
      <dgm:prSet/>
      <dgm:spPr/>
      <dgm:t>
        <a:bodyPr/>
        <a:lstStyle/>
        <a:p>
          <a:endParaRPr lang="en-US"/>
        </a:p>
      </dgm:t>
    </dgm:pt>
    <dgm:pt modelId="{982061E0-FE68-DC47-8016-5B1622CE7AB8}" type="sibTrans" cxnId="{0B9ED421-366B-9D4E-A457-AE754898F1AA}">
      <dgm:prSet/>
      <dgm:spPr/>
      <dgm:t>
        <a:bodyPr/>
        <a:lstStyle/>
        <a:p>
          <a:endParaRPr lang="en-US"/>
        </a:p>
      </dgm:t>
    </dgm:pt>
    <dgm:pt modelId="{E98A19B3-0755-6942-BE6E-CB2D80B2DA61}">
      <dgm:prSet custT="1"/>
      <dgm:spPr/>
      <dgm:t>
        <a:bodyPr/>
        <a:lstStyle/>
        <a:p>
          <a:pPr algn="just" rtl="0"/>
          <a:r>
            <a:rPr lang="en-US" sz="2400" b="1" dirty="0" err="1">
              <a:solidFill>
                <a:srgbClr val="000000"/>
              </a:solidFill>
              <a:latin typeface="Agency FB" panose="020B0503020202020204" pitchFamily="34" charset="0"/>
            </a:rPr>
            <a:t>Pengawasan</a:t>
          </a:r>
          <a:endParaRPr lang="en-US" sz="2400" b="1" dirty="0">
            <a:solidFill>
              <a:srgbClr val="000000"/>
            </a:solidFill>
            <a:latin typeface="Agency FB" panose="020B0503020202020204" pitchFamily="34" charset="0"/>
          </a:endParaRPr>
        </a:p>
      </dgm:t>
    </dgm:pt>
    <dgm:pt modelId="{FB839BB3-42D0-854E-AFA0-F6110332A826}" type="parTrans" cxnId="{37875A35-3DE9-0D42-92F3-B0AB357FEA39}">
      <dgm:prSet/>
      <dgm:spPr/>
      <dgm:t>
        <a:bodyPr/>
        <a:lstStyle/>
        <a:p>
          <a:endParaRPr lang="en-US"/>
        </a:p>
      </dgm:t>
    </dgm:pt>
    <dgm:pt modelId="{B87DF4FC-6F25-B746-BB25-497AC33D08B7}" type="sibTrans" cxnId="{37875A35-3DE9-0D42-92F3-B0AB357FEA39}">
      <dgm:prSet/>
      <dgm:spPr/>
      <dgm:t>
        <a:bodyPr/>
        <a:lstStyle/>
        <a:p>
          <a:endParaRPr lang="en-US"/>
        </a:p>
      </dgm:t>
    </dgm:pt>
    <dgm:pt modelId="{79520DA7-E989-3B4F-97A8-E96EB45BF926}">
      <dgm:prSet custT="1"/>
      <dgm:spPr/>
      <dgm:t>
        <a:bodyPr/>
        <a:lstStyle/>
        <a:p>
          <a:pPr algn="just" rtl="0"/>
          <a:r>
            <a:rPr lang="en-US" sz="2400" b="1" dirty="0" err="1">
              <a:solidFill>
                <a:srgbClr val="000000"/>
              </a:solidFill>
              <a:latin typeface="Agency FB" panose="020B0503020202020204" pitchFamily="34" charset="0"/>
            </a:rPr>
            <a:t>Efesien</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dan</a:t>
          </a:r>
          <a:r>
            <a:rPr lang="en-US" sz="2400" b="1" dirty="0">
              <a:solidFill>
                <a:srgbClr val="000000"/>
              </a:solidFill>
              <a:latin typeface="Agency FB" panose="020B0503020202020204" pitchFamily="34" charset="0"/>
            </a:rPr>
            <a:t> </a:t>
          </a:r>
          <a:r>
            <a:rPr lang="en-US" sz="2400" b="1" dirty="0" err="1">
              <a:solidFill>
                <a:srgbClr val="000000"/>
              </a:solidFill>
              <a:latin typeface="Agency FB" panose="020B0503020202020204" pitchFamily="34" charset="0"/>
            </a:rPr>
            <a:t>efektif</a:t>
          </a:r>
          <a:r>
            <a:rPr lang="en-US" sz="2400" b="1" dirty="0">
              <a:solidFill>
                <a:srgbClr val="000000"/>
              </a:solidFill>
              <a:latin typeface="Agency FB" panose="020B0503020202020204" pitchFamily="34" charset="0"/>
            </a:rPr>
            <a:t>  </a:t>
          </a:r>
        </a:p>
      </dgm:t>
    </dgm:pt>
    <dgm:pt modelId="{7C291D84-9DB2-4C48-A270-8442668B8A00}" type="parTrans" cxnId="{BBF327BA-AF25-274D-9A3B-5DB7745253F2}">
      <dgm:prSet/>
      <dgm:spPr/>
      <dgm:t>
        <a:bodyPr/>
        <a:lstStyle/>
        <a:p>
          <a:endParaRPr lang="en-US"/>
        </a:p>
      </dgm:t>
    </dgm:pt>
    <dgm:pt modelId="{002958AB-3800-1144-9CC2-9E7E1D98FE6D}" type="sibTrans" cxnId="{BBF327BA-AF25-274D-9A3B-5DB7745253F2}">
      <dgm:prSet/>
      <dgm:spPr/>
      <dgm:t>
        <a:bodyPr/>
        <a:lstStyle/>
        <a:p>
          <a:endParaRPr lang="en-US"/>
        </a:p>
      </dgm:t>
    </dgm:pt>
    <dgm:pt modelId="{1E02049A-CD9E-DF41-90C3-AD7E5C5D182D}" type="pres">
      <dgm:prSet presAssocID="{629C9AF5-DAD3-B840-94F5-A3CB044794A4}" presName="linearFlow" presStyleCnt="0">
        <dgm:presLayoutVars>
          <dgm:dir/>
          <dgm:resizeHandles val="exact"/>
        </dgm:presLayoutVars>
      </dgm:prSet>
      <dgm:spPr/>
    </dgm:pt>
    <dgm:pt modelId="{9EE4D1C0-7348-3A4D-9D60-7D5614F26D10}" type="pres">
      <dgm:prSet presAssocID="{B97FDB71-A4B1-8148-9D3D-E48E954A45FF}" presName="composite" presStyleCnt="0"/>
      <dgm:spPr/>
    </dgm:pt>
    <dgm:pt modelId="{B8414479-2357-CF4A-BD2B-E2A52B8B7894}" type="pres">
      <dgm:prSet presAssocID="{B97FDB71-A4B1-8148-9D3D-E48E954A45FF}" presName="imgShp" presStyleLbl="fgImgPlace1" presStyleIdx="0" presStyleCnt="5"/>
      <dgm:spPr/>
    </dgm:pt>
    <dgm:pt modelId="{400164E5-B20F-0043-89CA-79CD3CEC1CE8}" type="pres">
      <dgm:prSet presAssocID="{B97FDB71-A4B1-8148-9D3D-E48E954A45FF}" presName="txShp" presStyleLbl="node1" presStyleIdx="0" presStyleCnt="5">
        <dgm:presLayoutVars>
          <dgm:bulletEnabled val="1"/>
        </dgm:presLayoutVars>
      </dgm:prSet>
      <dgm:spPr/>
    </dgm:pt>
    <dgm:pt modelId="{596F672C-BBA4-E44D-A10E-3EB4259F6017}" type="pres">
      <dgm:prSet presAssocID="{91903E95-C182-9941-8E76-71E691F13C1B}" presName="spacing" presStyleCnt="0"/>
      <dgm:spPr/>
    </dgm:pt>
    <dgm:pt modelId="{54BCCAAB-9774-304E-B623-5ED3A139256C}" type="pres">
      <dgm:prSet presAssocID="{4DFEA670-B33B-1D45-8185-9692B4C09BF5}" presName="composite" presStyleCnt="0"/>
      <dgm:spPr/>
    </dgm:pt>
    <dgm:pt modelId="{311F2476-7E5D-8E42-AF67-2CBC1B19E578}" type="pres">
      <dgm:prSet presAssocID="{4DFEA670-B33B-1D45-8185-9692B4C09BF5}" presName="imgShp" presStyleLbl="fgImgPlace1" presStyleIdx="1" presStyleCnt="5"/>
      <dgm:spPr/>
    </dgm:pt>
    <dgm:pt modelId="{D4021C2B-5FB0-EA47-9B9B-BDDF373A6138}" type="pres">
      <dgm:prSet presAssocID="{4DFEA670-B33B-1D45-8185-9692B4C09BF5}" presName="txShp" presStyleLbl="node1" presStyleIdx="1" presStyleCnt="5">
        <dgm:presLayoutVars>
          <dgm:bulletEnabled val="1"/>
        </dgm:presLayoutVars>
      </dgm:prSet>
      <dgm:spPr/>
    </dgm:pt>
    <dgm:pt modelId="{4BBA1DAF-DF7F-404D-BB5B-5DE324802426}" type="pres">
      <dgm:prSet presAssocID="{ED3AB0B4-5D61-C841-A382-2DC82A87E16E}" presName="spacing" presStyleCnt="0"/>
      <dgm:spPr/>
    </dgm:pt>
    <dgm:pt modelId="{7BC60893-CFDF-7D4D-B50D-2B27C4249F38}" type="pres">
      <dgm:prSet presAssocID="{0635C510-FC72-804F-A20A-2B66172DEAD5}" presName="composite" presStyleCnt="0"/>
      <dgm:spPr/>
    </dgm:pt>
    <dgm:pt modelId="{28F8C3F0-B9B8-DC42-872B-353DE5E2409B}" type="pres">
      <dgm:prSet presAssocID="{0635C510-FC72-804F-A20A-2B66172DEAD5}" presName="imgShp" presStyleLbl="fgImgPlace1" presStyleIdx="2" presStyleCnt="5"/>
      <dgm:spPr/>
    </dgm:pt>
    <dgm:pt modelId="{EBCCCBFB-1D10-334F-A95C-66EC7F598DD7}" type="pres">
      <dgm:prSet presAssocID="{0635C510-FC72-804F-A20A-2B66172DEAD5}" presName="txShp" presStyleLbl="node1" presStyleIdx="2" presStyleCnt="5">
        <dgm:presLayoutVars>
          <dgm:bulletEnabled val="1"/>
        </dgm:presLayoutVars>
      </dgm:prSet>
      <dgm:spPr/>
    </dgm:pt>
    <dgm:pt modelId="{B749856E-891E-9247-9D1E-54EF989B13EC}" type="pres">
      <dgm:prSet presAssocID="{982061E0-FE68-DC47-8016-5B1622CE7AB8}" presName="spacing" presStyleCnt="0"/>
      <dgm:spPr/>
    </dgm:pt>
    <dgm:pt modelId="{0C9C0EF5-DD2E-204A-B412-F3587497506E}" type="pres">
      <dgm:prSet presAssocID="{E98A19B3-0755-6942-BE6E-CB2D80B2DA61}" presName="composite" presStyleCnt="0"/>
      <dgm:spPr/>
    </dgm:pt>
    <dgm:pt modelId="{0B03DAAD-6071-544D-B4D8-003DB405F1B2}" type="pres">
      <dgm:prSet presAssocID="{E98A19B3-0755-6942-BE6E-CB2D80B2DA61}" presName="imgShp" presStyleLbl="fgImgPlace1" presStyleIdx="3" presStyleCnt="5"/>
      <dgm:spPr/>
    </dgm:pt>
    <dgm:pt modelId="{834D86E1-A01E-224E-8C6C-A8BF632DD22A}" type="pres">
      <dgm:prSet presAssocID="{E98A19B3-0755-6942-BE6E-CB2D80B2DA61}" presName="txShp" presStyleLbl="node1" presStyleIdx="3" presStyleCnt="5" custLinFactNeighborX="-553" custLinFactNeighborY="-2640">
        <dgm:presLayoutVars>
          <dgm:bulletEnabled val="1"/>
        </dgm:presLayoutVars>
      </dgm:prSet>
      <dgm:spPr/>
    </dgm:pt>
    <dgm:pt modelId="{B749C0A7-0E9D-7741-BE1F-E2B93A16A997}" type="pres">
      <dgm:prSet presAssocID="{B87DF4FC-6F25-B746-BB25-497AC33D08B7}" presName="spacing" presStyleCnt="0"/>
      <dgm:spPr/>
    </dgm:pt>
    <dgm:pt modelId="{71FB5DD5-93F3-8143-B2D1-24BA9DC6CF43}" type="pres">
      <dgm:prSet presAssocID="{79520DA7-E989-3B4F-97A8-E96EB45BF926}" presName="composite" presStyleCnt="0"/>
      <dgm:spPr/>
    </dgm:pt>
    <dgm:pt modelId="{37EC9FFB-BD2A-3242-B799-E5DC0D81B1E6}" type="pres">
      <dgm:prSet presAssocID="{79520DA7-E989-3B4F-97A8-E96EB45BF926}" presName="imgShp" presStyleLbl="fgImgPlace1" presStyleIdx="4" presStyleCnt="5"/>
      <dgm:spPr/>
    </dgm:pt>
    <dgm:pt modelId="{BF48FB7B-800F-7140-A1DD-DC54741324BE}" type="pres">
      <dgm:prSet presAssocID="{79520DA7-E989-3B4F-97A8-E96EB45BF926}" presName="txShp" presStyleLbl="node1" presStyleIdx="4" presStyleCnt="5">
        <dgm:presLayoutVars>
          <dgm:bulletEnabled val="1"/>
        </dgm:presLayoutVars>
      </dgm:prSet>
      <dgm:spPr/>
    </dgm:pt>
  </dgm:ptLst>
  <dgm:cxnLst>
    <dgm:cxn modelId="{0D311318-28B9-5A4C-9C43-82ACED84A656}" srcId="{629C9AF5-DAD3-B840-94F5-A3CB044794A4}" destId="{B97FDB71-A4B1-8148-9D3D-E48E954A45FF}" srcOrd="0" destOrd="0" parTransId="{67466C74-1012-924F-BD4A-12A1CA9EC3E6}" sibTransId="{91903E95-C182-9941-8E76-71E691F13C1B}"/>
    <dgm:cxn modelId="{B255F919-EDC8-4D2A-B585-2A3B42E1DB05}" type="presOf" srcId="{629C9AF5-DAD3-B840-94F5-A3CB044794A4}" destId="{1E02049A-CD9E-DF41-90C3-AD7E5C5D182D}" srcOrd="0" destOrd="0" presId="urn:microsoft.com/office/officeart/2005/8/layout/vList3"/>
    <dgm:cxn modelId="{0B9ED421-366B-9D4E-A457-AE754898F1AA}" srcId="{629C9AF5-DAD3-B840-94F5-A3CB044794A4}" destId="{0635C510-FC72-804F-A20A-2B66172DEAD5}" srcOrd="2" destOrd="0" parTransId="{877847A5-1F5C-7D40-94AF-71D3A88E274B}" sibTransId="{982061E0-FE68-DC47-8016-5B1622CE7AB8}"/>
    <dgm:cxn modelId="{97C7512F-2CA6-48EF-8742-853553717DB7}" type="presOf" srcId="{79520DA7-E989-3B4F-97A8-E96EB45BF926}" destId="{BF48FB7B-800F-7140-A1DD-DC54741324BE}" srcOrd="0" destOrd="0" presId="urn:microsoft.com/office/officeart/2005/8/layout/vList3"/>
    <dgm:cxn modelId="{40031134-962B-42E8-9EB7-5943432E9A66}" type="presOf" srcId="{B97FDB71-A4B1-8148-9D3D-E48E954A45FF}" destId="{400164E5-B20F-0043-89CA-79CD3CEC1CE8}" srcOrd="0" destOrd="0" presId="urn:microsoft.com/office/officeart/2005/8/layout/vList3"/>
    <dgm:cxn modelId="{37875A35-3DE9-0D42-92F3-B0AB357FEA39}" srcId="{629C9AF5-DAD3-B840-94F5-A3CB044794A4}" destId="{E98A19B3-0755-6942-BE6E-CB2D80B2DA61}" srcOrd="3" destOrd="0" parTransId="{FB839BB3-42D0-854E-AFA0-F6110332A826}" sibTransId="{B87DF4FC-6F25-B746-BB25-497AC33D08B7}"/>
    <dgm:cxn modelId="{5CAD707E-4C11-4082-BE1A-024B61D5796D}" type="presOf" srcId="{E98A19B3-0755-6942-BE6E-CB2D80B2DA61}" destId="{834D86E1-A01E-224E-8C6C-A8BF632DD22A}" srcOrd="0" destOrd="0" presId="urn:microsoft.com/office/officeart/2005/8/layout/vList3"/>
    <dgm:cxn modelId="{FAF19C7E-864A-476D-96CA-60BF502BB375}" type="presOf" srcId="{4DFEA670-B33B-1D45-8185-9692B4C09BF5}" destId="{D4021C2B-5FB0-EA47-9B9B-BDDF373A6138}" srcOrd="0" destOrd="0" presId="urn:microsoft.com/office/officeart/2005/8/layout/vList3"/>
    <dgm:cxn modelId="{BBF327BA-AF25-274D-9A3B-5DB7745253F2}" srcId="{629C9AF5-DAD3-B840-94F5-A3CB044794A4}" destId="{79520DA7-E989-3B4F-97A8-E96EB45BF926}" srcOrd="4" destOrd="0" parTransId="{7C291D84-9DB2-4C48-A270-8442668B8A00}" sibTransId="{002958AB-3800-1144-9CC2-9E7E1D98FE6D}"/>
    <dgm:cxn modelId="{D0CDD8BF-FD67-9F48-8FB0-52A86E25B4CA}" srcId="{629C9AF5-DAD3-B840-94F5-A3CB044794A4}" destId="{4DFEA670-B33B-1D45-8185-9692B4C09BF5}" srcOrd="1" destOrd="0" parTransId="{28BE5CC9-DCF8-2A42-A6CC-63E8A5C8C8EC}" sibTransId="{ED3AB0B4-5D61-C841-A382-2DC82A87E16E}"/>
    <dgm:cxn modelId="{1FF1B6F3-3D6F-45F1-9031-8CB2207729BC}" type="presOf" srcId="{0635C510-FC72-804F-A20A-2B66172DEAD5}" destId="{EBCCCBFB-1D10-334F-A95C-66EC7F598DD7}" srcOrd="0" destOrd="0" presId="urn:microsoft.com/office/officeart/2005/8/layout/vList3"/>
    <dgm:cxn modelId="{AAC62945-F452-4B0F-9B91-7D7F1EC5AB56}" type="presParOf" srcId="{1E02049A-CD9E-DF41-90C3-AD7E5C5D182D}" destId="{9EE4D1C0-7348-3A4D-9D60-7D5614F26D10}" srcOrd="0" destOrd="0" presId="urn:microsoft.com/office/officeart/2005/8/layout/vList3"/>
    <dgm:cxn modelId="{CE6D1C3E-C327-43A7-9CFF-B14FFE168B8A}" type="presParOf" srcId="{9EE4D1C0-7348-3A4D-9D60-7D5614F26D10}" destId="{B8414479-2357-CF4A-BD2B-E2A52B8B7894}" srcOrd="0" destOrd="0" presId="urn:microsoft.com/office/officeart/2005/8/layout/vList3"/>
    <dgm:cxn modelId="{C882DF1D-7A9C-4207-94F3-6425195DECE8}" type="presParOf" srcId="{9EE4D1C0-7348-3A4D-9D60-7D5614F26D10}" destId="{400164E5-B20F-0043-89CA-79CD3CEC1CE8}" srcOrd="1" destOrd="0" presId="urn:microsoft.com/office/officeart/2005/8/layout/vList3"/>
    <dgm:cxn modelId="{1A3A9DDD-C3A2-4B40-B001-35E25BDC78A6}" type="presParOf" srcId="{1E02049A-CD9E-DF41-90C3-AD7E5C5D182D}" destId="{596F672C-BBA4-E44D-A10E-3EB4259F6017}" srcOrd="1" destOrd="0" presId="urn:microsoft.com/office/officeart/2005/8/layout/vList3"/>
    <dgm:cxn modelId="{50646FE3-C149-48E4-B5E3-34E193C5E325}" type="presParOf" srcId="{1E02049A-CD9E-DF41-90C3-AD7E5C5D182D}" destId="{54BCCAAB-9774-304E-B623-5ED3A139256C}" srcOrd="2" destOrd="0" presId="urn:microsoft.com/office/officeart/2005/8/layout/vList3"/>
    <dgm:cxn modelId="{421963FC-0C99-447F-B788-6229877A6799}" type="presParOf" srcId="{54BCCAAB-9774-304E-B623-5ED3A139256C}" destId="{311F2476-7E5D-8E42-AF67-2CBC1B19E578}" srcOrd="0" destOrd="0" presId="urn:microsoft.com/office/officeart/2005/8/layout/vList3"/>
    <dgm:cxn modelId="{8F73AA38-5267-417D-9C5C-8741F655608F}" type="presParOf" srcId="{54BCCAAB-9774-304E-B623-5ED3A139256C}" destId="{D4021C2B-5FB0-EA47-9B9B-BDDF373A6138}" srcOrd="1" destOrd="0" presId="urn:microsoft.com/office/officeart/2005/8/layout/vList3"/>
    <dgm:cxn modelId="{7BE4564E-0C60-429F-87E6-BDAED09EDFC5}" type="presParOf" srcId="{1E02049A-CD9E-DF41-90C3-AD7E5C5D182D}" destId="{4BBA1DAF-DF7F-404D-BB5B-5DE324802426}" srcOrd="3" destOrd="0" presId="urn:microsoft.com/office/officeart/2005/8/layout/vList3"/>
    <dgm:cxn modelId="{BF04BEF6-245B-4CB0-87FA-3AAC0DDFC47A}" type="presParOf" srcId="{1E02049A-CD9E-DF41-90C3-AD7E5C5D182D}" destId="{7BC60893-CFDF-7D4D-B50D-2B27C4249F38}" srcOrd="4" destOrd="0" presId="urn:microsoft.com/office/officeart/2005/8/layout/vList3"/>
    <dgm:cxn modelId="{863A17C1-45FB-461D-B6A0-15CA22813052}" type="presParOf" srcId="{7BC60893-CFDF-7D4D-B50D-2B27C4249F38}" destId="{28F8C3F0-B9B8-DC42-872B-353DE5E2409B}" srcOrd="0" destOrd="0" presId="urn:microsoft.com/office/officeart/2005/8/layout/vList3"/>
    <dgm:cxn modelId="{F6E1683A-D19A-42B3-8113-B72E82ABD11C}" type="presParOf" srcId="{7BC60893-CFDF-7D4D-B50D-2B27C4249F38}" destId="{EBCCCBFB-1D10-334F-A95C-66EC7F598DD7}" srcOrd="1" destOrd="0" presId="urn:microsoft.com/office/officeart/2005/8/layout/vList3"/>
    <dgm:cxn modelId="{6743D8E8-5B16-4F08-BA95-AAD0765E723C}" type="presParOf" srcId="{1E02049A-CD9E-DF41-90C3-AD7E5C5D182D}" destId="{B749856E-891E-9247-9D1E-54EF989B13EC}" srcOrd="5" destOrd="0" presId="urn:microsoft.com/office/officeart/2005/8/layout/vList3"/>
    <dgm:cxn modelId="{0FC55FE6-66BA-46CD-86F5-1EFF80B1751D}" type="presParOf" srcId="{1E02049A-CD9E-DF41-90C3-AD7E5C5D182D}" destId="{0C9C0EF5-DD2E-204A-B412-F3587497506E}" srcOrd="6" destOrd="0" presId="urn:microsoft.com/office/officeart/2005/8/layout/vList3"/>
    <dgm:cxn modelId="{C8E8240B-8330-43CE-8DFE-C6671631EAB3}" type="presParOf" srcId="{0C9C0EF5-DD2E-204A-B412-F3587497506E}" destId="{0B03DAAD-6071-544D-B4D8-003DB405F1B2}" srcOrd="0" destOrd="0" presId="urn:microsoft.com/office/officeart/2005/8/layout/vList3"/>
    <dgm:cxn modelId="{B7682E18-B3EB-4C86-86CE-A6ECC151312A}" type="presParOf" srcId="{0C9C0EF5-DD2E-204A-B412-F3587497506E}" destId="{834D86E1-A01E-224E-8C6C-A8BF632DD22A}" srcOrd="1" destOrd="0" presId="urn:microsoft.com/office/officeart/2005/8/layout/vList3"/>
    <dgm:cxn modelId="{EC556EEA-936A-4A56-AC1B-7161D28F3A64}" type="presParOf" srcId="{1E02049A-CD9E-DF41-90C3-AD7E5C5D182D}" destId="{B749C0A7-0E9D-7741-BE1F-E2B93A16A997}" srcOrd="7" destOrd="0" presId="urn:microsoft.com/office/officeart/2005/8/layout/vList3"/>
    <dgm:cxn modelId="{5DBABC95-7BAB-4C7A-AE1A-5D8FB6455695}" type="presParOf" srcId="{1E02049A-CD9E-DF41-90C3-AD7E5C5D182D}" destId="{71FB5DD5-93F3-8143-B2D1-24BA9DC6CF43}" srcOrd="8" destOrd="0" presId="urn:microsoft.com/office/officeart/2005/8/layout/vList3"/>
    <dgm:cxn modelId="{6D3C6576-1912-48BD-9A99-857E2DB2D9B7}" type="presParOf" srcId="{71FB5DD5-93F3-8143-B2D1-24BA9DC6CF43}" destId="{37EC9FFB-BD2A-3242-B799-E5DC0D81B1E6}" srcOrd="0" destOrd="0" presId="urn:microsoft.com/office/officeart/2005/8/layout/vList3"/>
    <dgm:cxn modelId="{57F1D59E-A386-453E-BBEC-D7F2A5DEEDE4}" type="presParOf" srcId="{71FB5DD5-93F3-8143-B2D1-24BA9DC6CF43}" destId="{BF48FB7B-800F-7140-A1DD-DC54741324B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A58885-BB57-4D45-AD61-055140870519}" type="doc">
      <dgm:prSet loTypeId="urn:microsoft.com/office/officeart/2005/8/layout/hProcess9" loCatId="process" qsTypeId="urn:microsoft.com/office/officeart/2005/8/quickstyle/3d7" qsCatId="3D" csTypeId="urn:microsoft.com/office/officeart/2005/8/colors/colorful3" csCatId="colorful" phldr="1"/>
      <dgm:spPr/>
    </dgm:pt>
    <dgm:pt modelId="{54B5653E-7512-4CA8-87DC-617C81A57F28}">
      <dgm:prSet phldrT="[Text]"/>
      <dgm:spPr/>
      <dgm:t>
        <a:bodyPr/>
        <a:lstStyle/>
        <a:p>
          <a:r>
            <a:rPr lang="en-US" dirty="0" err="1"/>
            <a:t>Biasa</a:t>
          </a:r>
          <a:r>
            <a:rPr lang="en-US" dirty="0"/>
            <a:t>  (</a:t>
          </a:r>
          <a:r>
            <a:rPr lang="en-US" dirty="0" err="1"/>
            <a:t>maks</a:t>
          </a:r>
          <a:r>
            <a:rPr lang="en-US" dirty="0"/>
            <a:t> 5 </a:t>
          </a:r>
          <a:r>
            <a:rPr lang="en-US" dirty="0" err="1"/>
            <a:t>hari</a:t>
          </a:r>
          <a:r>
            <a:rPr lang="en-US" dirty="0"/>
            <a:t> </a:t>
          </a:r>
          <a:r>
            <a:rPr lang="en-US" dirty="0" err="1"/>
            <a:t>kerja</a:t>
          </a:r>
          <a:r>
            <a:rPr lang="en-US" dirty="0"/>
            <a:t>)</a:t>
          </a:r>
        </a:p>
      </dgm:t>
    </dgm:pt>
    <dgm:pt modelId="{269E383E-CC6A-458A-8BAB-6397C43D9508}" type="parTrans" cxnId="{6ECD14EE-AA37-481E-BE63-7ADF805EF435}">
      <dgm:prSet/>
      <dgm:spPr/>
      <dgm:t>
        <a:bodyPr/>
        <a:lstStyle/>
        <a:p>
          <a:endParaRPr lang="en-US"/>
        </a:p>
      </dgm:t>
    </dgm:pt>
    <dgm:pt modelId="{7C37040B-8EE7-4D2B-8748-EBF3C244E18F}" type="sibTrans" cxnId="{6ECD14EE-AA37-481E-BE63-7ADF805EF435}">
      <dgm:prSet/>
      <dgm:spPr/>
      <dgm:t>
        <a:bodyPr/>
        <a:lstStyle/>
        <a:p>
          <a:endParaRPr lang="en-US"/>
        </a:p>
      </dgm:t>
    </dgm:pt>
    <dgm:pt modelId="{F4C9B21D-6EFD-43F3-902A-05A16476A59B}">
      <dgm:prSet phldrT="[Text]"/>
      <dgm:spPr/>
      <dgm:t>
        <a:bodyPr/>
        <a:lstStyle/>
        <a:p>
          <a:r>
            <a:rPr lang="en-US" dirty="0" err="1"/>
            <a:t>Segera</a:t>
          </a:r>
          <a:r>
            <a:rPr lang="en-US" dirty="0"/>
            <a:t> XX  (2x24 jam)</a:t>
          </a:r>
        </a:p>
      </dgm:t>
    </dgm:pt>
    <dgm:pt modelId="{239D3431-0D54-4BF0-A922-CF26C2078280}" type="parTrans" cxnId="{762D0873-FE26-47E7-9BBD-46B07377741F}">
      <dgm:prSet/>
      <dgm:spPr/>
      <dgm:t>
        <a:bodyPr/>
        <a:lstStyle/>
        <a:p>
          <a:endParaRPr lang="en-US"/>
        </a:p>
      </dgm:t>
    </dgm:pt>
    <dgm:pt modelId="{37238ECA-0C51-4285-A5CB-F9F549B1C2A4}" type="sibTrans" cxnId="{762D0873-FE26-47E7-9BBD-46B07377741F}">
      <dgm:prSet/>
      <dgm:spPr/>
      <dgm:t>
        <a:bodyPr/>
        <a:lstStyle/>
        <a:p>
          <a:endParaRPr lang="en-US"/>
        </a:p>
      </dgm:t>
    </dgm:pt>
    <dgm:pt modelId="{68BF8657-5987-43D7-A76B-ECA4141F6A5F}">
      <dgm:prSet phldrT="[Text]"/>
      <dgm:spPr/>
      <dgm:t>
        <a:bodyPr/>
        <a:lstStyle/>
        <a:p>
          <a:r>
            <a:rPr lang="en-US" dirty="0" err="1"/>
            <a:t>Amat</a:t>
          </a:r>
          <a:r>
            <a:rPr lang="en-US" dirty="0"/>
            <a:t> </a:t>
          </a:r>
          <a:r>
            <a:rPr lang="en-US" dirty="0" err="1"/>
            <a:t>Segera</a:t>
          </a:r>
          <a:r>
            <a:rPr lang="en-US" dirty="0"/>
            <a:t>/</a:t>
          </a:r>
          <a:r>
            <a:rPr lang="en-US" dirty="0" err="1"/>
            <a:t>Kilat</a:t>
          </a:r>
          <a:r>
            <a:rPr lang="en-US" dirty="0"/>
            <a:t> XXX      (24 jam)</a:t>
          </a:r>
        </a:p>
      </dgm:t>
    </dgm:pt>
    <dgm:pt modelId="{8D4C46F1-21C6-4223-83D3-157302562582}" type="parTrans" cxnId="{32A27B88-C587-4806-8B22-E0B35062984C}">
      <dgm:prSet/>
      <dgm:spPr/>
      <dgm:t>
        <a:bodyPr/>
        <a:lstStyle/>
        <a:p>
          <a:endParaRPr lang="en-US"/>
        </a:p>
      </dgm:t>
    </dgm:pt>
    <dgm:pt modelId="{DB049543-9DB6-46D5-97D5-7E76B73EB5F5}" type="sibTrans" cxnId="{32A27B88-C587-4806-8B22-E0B35062984C}">
      <dgm:prSet/>
      <dgm:spPr/>
      <dgm:t>
        <a:bodyPr/>
        <a:lstStyle/>
        <a:p>
          <a:endParaRPr lang="en-US"/>
        </a:p>
      </dgm:t>
    </dgm:pt>
    <dgm:pt modelId="{730837EB-9274-46A6-BCE4-63E029F2A8F2}">
      <dgm:prSet phldrT="[Text]"/>
      <dgm:spPr/>
      <dgm:t>
        <a:bodyPr/>
        <a:lstStyle/>
        <a:p>
          <a:r>
            <a:rPr lang="en-US" dirty="0" err="1"/>
            <a:t>Penting</a:t>
          </a:r>
          <a:r>
            <a:rPr lang="en-US" dirty="0"/>
            <a:t> (3x24 jam)</a:t>
          </a:r>
        </a:p>
      </dgm:t>
    </dgm:pt>
    <dgm:pt modelId="{D933BA64-44CF-4FD9-9BDC-76A89D45522F}" type="parTrans" cxnId="{6AC7DDF2-6853-49C0-A7D6-B3D79BD76D4C}">
      <dgm:prSet/>
      <dgm:spPr/>
      <dgm:t>
        <a:bodyPr/>
        <a:lstStyle/>
        <a:p>
          <a:endParaRPr lang="en-US"/>
        </a:p>
      </dgm:t>
    </dgm:pt>
    <dgm:pt modelId="{12541BA3-843E-405D-854C-F6ECAE821625}" type="sibTrans" cxnId="{6AC7DDF2-6853-49C0-A7D6-B3D79BD76D4C}">
      <dgm:prSet/>
      <dgm:spPr/>
      <dgm:t>
        <a:bodyPr/>
        <a:lstStyle/>
        <a:p>
          <a:endParaRPr lang="en-US"/>
        </a:p>
      </dgm:t>
    </dgm:pt>
    <dgm:pt modelId="{59C5917A-501C-4165-BCA1-4ECBB5918F79}" type="pres">
      <dgm:prSet presAssocID="{54A58885-BB57-4D45-AD61-055140870519}" presName="CompostProcess" presStyleCnt="0">
        <dgm:presLayoutVars>
          <dgm:dir/>
          <dgm:resizeHandles val="exact"/>
        </dgm:presLayoutVars>
      </dgm:prSet>
      <dgm:spPr/>
    </dgm:pt>
    <dgm:pt modelId="{A43EE9C0-23C8-4E96-88D3-AD7730AF2EF1}" type="pres">
      <dgm:prSet presAssocID="{54A58885-BB57-4D45-AD61-055140870519}" presName="arrow" presStyleLbl="bgShp" presStyleIdx="0" presStyleCnt="1" custScaleX="117647"/>
      <dgm:spPr/>
    </dgm:pt>
    <dgm:pt modelId="{5F86E8F9-509E-4082-9E35-E332753DF4F5}" type="pres">
      <dgm:prSet presAssocID="{54A58885-BB57-4D45-AD61-055140870519}" presName="linearProcess" presStyleCnt="0"/>
      <dgm:spPr/>
    </dgm:pt>
    <dgm:pt modelId="{7851888B-C749-424D-A03D-04CA58B71650}" type="pres">
      <dgm:prSet presAssocID="{54B5653E-7512-4CA8-87DC-617C81A57F28}" presName="textNode" presStyleLbl="node1" presStyleIdx="0" presStyleCnt="4">
        <dgm:presLayoutVars>
          <dgm:bulletEnabled val="1"/>
        </dgm:presLayoutVars>
      </dgm:prSet>
      <dgm:spPr/>
    </dgm:pt>
    <dgm:pt modelId="{A599A7FC-0D13-4746-AE02-4CF96CA1F2B4}" type="pres">
      <dgm:prSet presAssocID="{7C37040B-8EE7-4D2B-8748-EBF3C244E18F}" presName="sibTrans" presStyleCnt="0"/>
      <dgm:spPr/>
    </dgm:pt>
    <dgm:pt modelId="{EA1100B1-ABA2-44F6-B7A2-A6EED2DD71EA}" type="pres">
      <dgm:prSet presAssocID="{730837EB-9274-46A6-BCE4-63E029F2A8F2}" presName="textNode" presStyleLbl="node1" presStyleIdx="1" presStyleCnt="4">
        <dgm:presLayoutVars>
          <dgm:bulletEnabled val="1"/>
        </dgm:presLayoutVars>
      </dgm:prSet>
      <dgm:spPr/>
    </dgm:pt>
    <dgm:pt modelId="{8AE9B692-6C90-4F3F-872E-A08FB04EDE0F}" type="pres">
      <dgm:prSet presAssocID="{12541BA3-843E-405D-854C-F6ECAE821625}" presName="sibTrans" presStyleCnt="0"/>
      <dgm:spPr/>
    </dgm:pt>
    <dgm:pt modelId="{9D2A4BB2-B8D5-4CE2-8700-127CABB434BB}" type="pres">
      <dgm:prSet presAssocID="{F4C9B21D-6EFD-43F3-902A-05A16476A59B}" presName="textNode" presStyleLbl="node1" presStyleIdx="2" presStyleCnt="4">
        <dgm:presLayoutVars>
          <dgm:bulletEnabled val="1"/>
        </dgm:presLayoutVars>
      </dgm:prSet>
      <dgm:spPr/>
    </dgm:pt>
    <dgm:pt modelId="{88B64E93-1A76-4270-A886-B3E4EF2517C5}" type="pres">
      <dgm:prSet presAssocID="{37238ECA-0C51-4285-A5CB-F9F549B1C2A4}" presName="sibTrans" presStyleCnt="0"/>
      <dgm:spPr/>
    </dgm:pt>
    <dgm:pt modelId="{E342B3A1-A6D5-49EE-AC2E-DE7B79605390}" type="pres">
      <dgm:prSet presAssocID="{68BF8657-5987-43D7-A76B-ECA4141F6A5F}" presName="textNode" presStyleLbl="node1" presStyleIdx="3" presStyleCnt="4">
        <dgm:presLayoutVars>
          <dgm:bulletEnabled val="1"/>
        </dgm:presLayoutVars>
      </dgm:prSet>
      <dgm:spPr/>
    </dgm:pt>
  </dgm:ptLst>
  <dgm:cxnLst>
    <dgm:cxn modelId="{2A6F475B-CEA0-4625-AB59-CD3A9CDD40C8}" type="presOf" srcId="{730837EB-9274-46A6-BCE4-63E029F2A8F2}" destId="{EA1100B1-ABA2-44F6-B7A2-A6EED2DD71EA}" srcOrd="0" destOrd="0" presId="urn:microsoft.com/office/officeart/2005/8/layout/hProcess9"/>
    <dgm:cxn modelId="{F32A9044-7272-43FE-BA77-4684FDB037C8}" type="presOf" srcId="{68BF8657-5987-43D7-A76B-ECA4141F6A5F}" destId="{E342B3A1-A6D5-49EE-AC2E-DE7B79605390}" srcOrd="0" destOrd="0" presId="urn:microsoft.com/office/officeart/2005/8/layout/hProcess9"/>
    <dgm:cxn modelId="{762D0873-FE26-47E7-9BBD-46B07377741F}" srcId="{54A58885-BB57-4D45-AD61-055140870519}" destId="{F4C9B21D-6EFD-43F3-902A-05A16476A59B}" srcOrd="2" destOrd="0" parTransId="{239D3431-0D54-4BF0-A922-CF26C2078280}" sibTransId="{37238ECA-0C51-4285-A5CB-F9F549B1C2A4}"/>
    <dgm:cxn modelId="{32A27B88-C587-4806-8B22-E0B35062984C}" srcId="{54A58885-BB57-4D45-AD61-055140870519}" destId="{68BF8657-5987-43D7-A76B-ECA4141F6A5F}" srcOrd="3" destOrd="0" parTransId="{8D4C46F1-21C6-4223-83D3-157302562582}" sibTransId="{DB049543-9DB6-46D5-97D5-7E76B73EB5F5}"/>
    <dgm:cxn modelId="{B8DD778E-17EB-45E9-BB1F-8400AE2B9CA7}" type="presOf" srcId="{54A58885-BB57-4D45-AD61-055140870519}" destId="{59C5917A-501C-4165-BCA1-4ECBB5918F79}" srcOrd="0" destOrd="0" presId="urn:microsoft.com/office/officeart/2005/8/layout/hProcess9"/>
    <dgm:cxn modelId="{063D6FB7-0237-4C22-90F0-BCAA1F57FAEC}" type="presOf" srcId="{F4C9B21D-6EFD-43F3-902A-05A16476A59B}" destId="{9D2A4BB2-B8D5-4CE2-8700-127CABB434BB}" srcOrd="0" destOrd="0" presId="urn:microsoft.com/office/officeart/2005/8/layout/hProcess9"/>
    <dgm:cxn modelId="{C95162C5-1531-40AE-8A84-2FC28B6EA951}" type="presOf" srcId="{54B5653E-7512-4CA8-87DC-617C81A57F28}" destId="{7851888B-C749-424D-A03D-04CA58B71650}" srcOrd="0" destOrd="0" presId="urn:microsoft.com/office/officeart/2005/8/layout/hProcess9"/>
    <dgm:cxn modelId="{6ECD14EE-AA37-481E-BE63-7ADF805EF435}" srcId="{54A58885-BB57-4D45-AD61-055140870519}" destId="{54B5653E-7512-4CA8-87DC-617C81A57F28}" srcOrd="0" destOrd="0" parTransId="{269E383E-CC6A-458A-8BAB-6397C43D9508}" sibTransId="{7C37040B-8EE7-4D2B-8748-EBF3C244E18F}"/>
    <dgm:cxn modelId="{6AC7DDF2-6853-49C0-A7D6-B3D79BD76D4C}" srcId="{54A58885-BB57-4D45-AD61-055140870519}" destId="{730837EB-9274-46A6-BCE4-63E029F2A8F2}" srcOrd="1" destOrd="0" parTransId="{D933BA64-44CF-4FD9-9BDC-76A89D45522F}" sibTransId="{12541BA3-843E-405D-854C-F6ECAE821625}"/>
    <dgm:cxn modelId="{188CD820-B309-43C2-BB85-1ABF3193F3AC}" type="presParOf" srcId="{59C5917A-501C-4165-BCA1-4ECBB5918F79}" destId="{A43EE9C0-23C8-4E96-88D3-AD7730AF2EF1}" srcOrd="0" destOrd="0" presId="urn:microsoft.com/office/officeart/2005/8/layout/hProcess9"/>
    <dgm:cxn modelId="{B6BC3A7B-D6CD-4702-AD8B-67366D0689B5}" type="presParOf" srcId="{59C5917A-501C-4165-BCA1-4ECBB5918F79}" destId="{5F86E8F9-509E-4082-9E35-E332753DF4F5}" srcOrd="1" destOrd="0" presId="urn:microsoft.com/office/officeart/2005/8/layout/hProcess9"/>
    <dgm:cxn modelId="{6877C577-FC62-4B61-BD0A-67E64670A8BC}" type="presParOf" srcId="{5F86E8F9-509E-4082-9E35-E332753DF4F5}" destId="{7851888B-C749-424D-A03D-04CA58B71650}" srcOrd="0" destOrd="0" presId="urn:microsoft.com/office/officeart/2005/8/layout/hProcess9"/>
    <dgm:cxn modelId="{270F4005-67B1-4772-8654-6AAC0FA8AC4E}" type="presParOf" srcId="{5F86E8F9-509E-4082-9E35-E332753DF4F5}" destId="{A599A7FC-0D13-4746-AE02-4CF96CA1F2B4}" srcOrd="1" destOrd="0" presId="urn:microsoft.com/office/officeart/2005/8/layout/hProcess9"/>
    <dgm:cxn modelId="{C5CE4FC3-2D4F-4E21-98CB-D9C04B0F967C}" type="presParOf" srcId="{5F86E8F9-509E-4082-9E35-E332753DF4F5}" destId="{EA1100B1-ABA2-44F6-B7A2-A6EED2DD71EA}" srcOrd="2" destOrd="0" presId="urn:microsoft.com/office/officeart/2005/8/layout/hProcess9"/>
    <dgm:cxn modelId="{807E1E77-291C-41B8-A3C6-E189C6DDB9B3}" type="presParOf" srcId="{5F86E8F9-509E-4082-9E35-E332753DF4F5}" destId="{8AE9B692-6C90-4F3F-872E-A08FB04EDE0F}" srcOrd="3" destOrd="0" presId="urn:microsoft.com/office/officeart/2005/8/layout/hProcess9"/>
    <dgm:cxn modelId="{575029A7-9AB4-49DE-98D0-0C79A82F1EEE}" type="presParOf" srcId="{5F86E8F9-509E-4082-9E35-E332753DF4F5}" destId="{9D2A4BB2-B8D5-4CE2-8700-127CABB434BB}" srcOrd="4" destOrd="0" presId="urn:microsoft.com/office/officeart/2005/8/layout/hProcess9"/>
    <dgm:cxn modelId="{AFF511BF-5882-4307-B1BA-99E116C28CC3}" type="presParOf" srcId="{5F86E8F9-509E-4082-9E35-E332753DF4F5}" destId="{88B64E93-1A76-4270-A886-B3E4EF2517C5}" srcOrd="5" destOrd="0" presId="urn:microsoft.com/office/officeart/2005/8/layout/hProcess9"/>
    <dgm:cxn modelId="{D9B07A66-218F-4760-BDD4-CC9541EA180A}" type="presParOf" srcId="{5F86E8F9-509E-4082-9E35-E332753DF4F5}" destId="{E342B3A1-A6D5-49EE-AC2E-DE7B79605390}"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3C8D0-8B2A-431B-BD38-B73001D69365}">
      <dsp:nvSpPr>
        <dsp:cNvPr id="0" name=""/>
        <dsp:cNvSpPr/>
      </dsp:nvSpPr>
      <dsp:spPr>
        <a:xfrm>
          <a:off x="0" y="323849"/>
          <a:ext cx="2571749" cy="1543050"/>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Organisasi</a:t>
          </a:r>
          <a:endParaRPr lang="id-ID" sz="1800" kern="1200" dirty="0"/>
        </a:p>
        <a:p>
          <a:pPr marL="114300" lvl="1" indent="-114300" algn="l" defTabSz="622300">
            <a:lnSpc>
              <a:spcPct val="90000"/>
            </a:lnSpc>
            <a:spcBef>
              <a:spcPct val="0"/>
            </a:spcBef>
            <a:spcAft>
              <a:spcPct val="15000"/>
            </a:spcAft>
            <a:buChar char="•"/>
          </a:pPr>
          <a:r>
            <a:rPr lang="id-ID" sz="1400" b="0" i="0" kern="1200" dirty="0"/>
            <a:t>Organisasi yang tepat fungsi dan tepat ukuran</a:t>
          </a:r>
          <a:endParaRPr lang="id-ID" sz="1400" kern="1200" dirty="0"/>
        </a:p>
      </dsp:txBody>
      <dsp:txXfrm>
        <a:off x="0" y="323849"/>
        <a:ext cx="2571749" cy="1543050"/>
      </dsp:txXfrm>
    </dsp:sp>
    <dsp:sp modelId="{A0F3A838-F1A5-461F-B538-C54DB72AF1B4}">
      <dsp:nvSpPr>
        <dsp:cNvPr id="0" name=""/>
        <dsp:cNvSpPr/>
      </dsp:nvSpPr>
      <dsp:spPr>
        <a:xfrm>
          <a:off x="2828925" y="323849"/>
          <a:ext cx="2571749" cy="1543050"/>
        </a:xfrm>
        <a:prstGeom prst="rect">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Tatalaksana</a:t>
          </a:r>
          <a:endParaRPr lang="id-ID" sz="1800" kern="1200" dirty="0"/>
        </a:p>
        <a:p>
          <a:pPr marL="114300" lvl="1" indent="-114300" algn="l" defTabSz="622300">
            <a:lnSpc>
              <a:spcPct val="90000"/>
            </a:lnSpc>
            <a:spcBef>
              <a:spcPct val="0"/>
            </a:spcBef>
            <a:spcAft>
              <a:spcPct val="15000"/>
            </a:spcAft>
            <a:buChar char="•"/>
          </a:pPr>
          <a:r>
            <a:rPr lang="id-ID" sz="1400" b="0" i="0" kern="1200" dirty="0"/>
            <a:t>Sistem, proses dan prosedur kerja yang jelas, efektif, efisien, terukur dan sesuai prinsip-prinsip good governance</a:t>
          </a:r>
          <a:endParaRPr lang="id-ID" sz="1400" kern="1200" dirty="0"/>
        </a:p>
      </dsp:txBody>
      <dsp:txXfrm>
        <a:off x="2828925" y="323849"/>
        <a:ext cx="2571749" cy="1543050"/>
      </dsp:txXfrm>
    </dsp:sp>
    <dsp:sp modelId="{00B14D17-7864-48C6-8956-28B35994AF17}">
      <dsp:nvSpPr>
        <dsp:cNvPr id="0" name=""/>
        <dsp:cNvSpPr/>
      </dsp:nvSpPr>
      <dsp:spPr>
        <a:xfrm>
          <a:off x="5657849" y="323849"/>
          <a:ext cx="2571749" cy="1543050"/>
        </a:xfrm>
        <a:prstGeom prst="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Peraturan Perundang-undangan</a:t>
          </a:r>
          <a:endParaRPr lang="id-ID" sz="1800" kern="1200" dirty="0"/>
        </a:p>
        <a:p>
          <a:pPr marL="114300" lvl="1" indent="-114300" algn="l" defTabSz="622300">
            <a:lnSpc>
              <a:spcPct val="90000"/>
            </a:lnSpc>
            <a:spcBef>
              <a:spcPct val="0"/>
            </a:spcBef>
            <a:spcAft>
              <a:spcPct val="15000"/>
            </a:spcAft>
            <a:buChar char="•"/>
          </a:pPr>
          <a:r>
            <a:rPr lang="id-ID" sz="1400" b="0" i="0" kern="1200" dirty="0"/>
            <a:t>Regulasi yang lebih tertib, tidak tumpang tindih dan kondusif</a:t>
          </a:r>
          <a:endParaRPr lang="id-ID" sz="1400" kern="1200" dirty="0"/>
        </a:p>
      </dsp:txBody>
      <dsp:txXfrm>
        <a:off x="5657849" y="323849"/>
        <a:ext cx="2571749" cy="1543050"/>
      </dsp:txXfrm>
    </dsp:sp>
    <dsp:sp modelId="{D3B17FF7-5CE4-401F-AD8E-C8CD335F7151}">
      <dsp:nvSpPr>
        <dsp:cNvPr id="0" name=""/>
        <dsp:cNvSpPr/>
      </dsp:nvSpPr>
      <dsp:spPr>
        <a:xfrm>
          <a:off x="0" y="2124075"/>
          <a:ext cx="2571749" cy="1543050"/>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Sumber Daya Manusia Aparatur</a:t>
          </a:r>
          <a:endParaRPr lang="id-ID" sz="1800" kern="1200" dirty="0"/>
        </a:p>
        <a:p>
          <a:pPr marL="114300" lvl="1" indent="-114300" algn="l" defTabSz="622300">
            <a:lnSpc>
              <a:spcPct val="90000"/>
            </a:lnSpc>
            <a:spcBef>
              <a:spcPct val="0"/>
            </a:spcBef>
            <a:spcAft>
              <a:spcPct val="15000"/>
            </a:spcAft>
            <a:buChar char="•"/>
          </a:pPr>
          <a:r>
            <a:rPr lang="id-ID" sz="1400" b="0" i="0" kern="1200" dirty="0"/>
            <a:t>SDM aparatur yang berintegritas, netral, kompeten, capable, profesional, berkinerja tinggi dan sejahtera</a:t>
          </a:r>
          <a:endParaRPr lang="id-ID" sz="1400" kern="1200" dirty="0"/>
        </a:p>
      </dsp:txBody>
      <dsp:txXfrm>
        <a:off x="0" y="2124075"/>
        <a:ext cx="2571749" cy="1543050"/>
      </dsp:txXfrm>
    </dsp:sp>
    <dsp:sp modelId="{161AAF0C-5367-4634-B33D-E95C8EB626FF}">
      <dsp:nvSpPr>
        <dsp:cNvPr id="0" name=""/>
        <dsp:cNvSpPr/>
      </dsp:nvSpPr>
      <dsp:spPr>
        <a:xfrm>
          <a:off x="2828925" y="2124075"/>
          <a:ext cx="2571749" cy="1543050"/>
        </a:xfrm>
        <a:prstGeom prst="rect">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Pengawasan</a:t>
          </a:r>
          <a:endParaRPr lang="id-ID" sz="1800" kern="1200" dirty="0"/>
        </a:p>
        <a:p>
          <a:pPr marL="114300" lvl="1" indent="-114300" algn="l" defTabSz="622300">
            <a:lnSpc>
              <a:spcPct val="90000"/>
            </a:lnSpc>
            <a:spcBef>
              <a:spcPct val="0"/>
            </a:spcBef>
            <a:spcAft>
              <a:spcPct val="15000"/>
            </a:spcAft>
            <a:buChar char="•"/>
          </a:pPr>
          <a:r>
            <a:rPr lang="sv-SE" sz="1400" b="0" i="0" kern="1200" dirty="0"/>
            <a:t>Meningkatnya penyelenggaraan pemerintahan yang bebas KKN</a:t>
          </a:r>
          <a:endParaRPr lang="id-ID" sz="1400" kern="1200" dirty="0"/>
        </a:p>
      </dsp:txBody>
      <dsp:txXfrm>
        <a:off x="2828925" y="2124075"/>
        <a:ext cx="2571749" cy="1543050"/>
      </dsp:txXfrm>
    </dsp:sp>
    <dsp:sp modelId="{9B3B1226-5AA5-4254-967C-87F3B1724BE2}">
      <dsp:nvSpPr>
        <dsp:cNvPr id="0" name=""/>
        <dsp:cNvSpPr/>
      </dsp:nvSpPr>
      <dsp:spPr>
        <a:xfrm>
          <a:off x="5657849" y="2124075"/>
          <a:ext cx="2571749" cy="1543050"/>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Akuntabilitas</a:t>
          </a:r>
          <a:endParaRPr lang="id-ID" sz="1800" kern="1200" dirty="0"/>
        </a:p>
        <a:p>
          <a:pPr marL="114300" lvl="1" indent="-114300" algn="l" defTabSz="622300">
            <a:lnSpc>
              <a:spcPct val="90000"/>
            </a:lnSpc>
            <a:spcBef>
              <a:spcPct val="0"/>
            </a:spcBef>
            <a:spcAft>
              <a:spcPct val="15000"/>
            </a:spcAft>
            <a:buChar char="•"/>
          </a:pPr>
          <a:r>
            <a:rPr lang="sv-SE" sz="1400" b="0" i="0" kern="1200" dirty="0"/>
            <a:t>Meningkatnya kapasitas dan kapabilitas kinerja birokrasi</a:t>
          </a:r>
          <a:endParaRPr lang="id-ID" sz="1400" kern="1200" dirty="0"/>
        </a:p>
      </dsp:txBody>
      <dsp:txXfrm>
        <a:off x="5657849" y="2124075"/>
        <a:ext cx="2571749" cy="1543050"/>
      </dsp:txXfrm>
    </dsp:sp>
    <dsp:sp modelId="{F4DC75F0-52F9-4427-A2C5-6CE33BA21AD7}">
      <dsp:nvSpPr>
        <dsp:cNvPr id="0" name=""/>
        <dsp:cNvSpPr/>
      </dsp:nvSpPr>
      <dsp:spPr>
        <a:xfrm>
          <a:off x="1414462" y="3924300"/>
          <a:ext cx="2571749" cy="1543050"/>
        </a:xfrm>
        <a:prstGeom prst="rect">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Pelayanan publik</a:t>
          </a:r>
          <a:endParaRPr lang="id-ID" sz="1800" kern="1200" dirty="0"/>
        </a:p>
        <a:p>
          <a:pPr marL="114300" lvl="1" indent="-114300" algn="l" defTabSz="622300">
            <a:lnSpc>
              <a:spcPct val="90000"/>
            </a:lnSpc>
            <a:spcBef>
              <a:spcPct val="0"/>
            </a:spcBef>
            <a:spcAft>
              <a:spcPct val="15000"/>
            </a:spcAft>
            <a:buChar char="•"/>
          </a:pPr>
          <a:r>
            <a:rPr lang="fi-FI" sz="1400" b="0" i="0" kern="1200" dirty="0"/>
            <a:t>Pelayanan prima sesuai kebutuhan dan harapan masyarakat</a:t>
          </a:r>
          <a:endParaRPr lang="id-ID" sz="1400" kern="1200" dirty="0"/>
        </a:p>
      </dsp:txBody>
      <dsp:txXfrm>
        <a:off x="1414462" y="3924300"/>
        <a:ext cx="2571749" cy="1543050"/>
      </dsp:txXfrm>
    </dsp:sp>
    <dsp:sp modelId="{4066F878-0321-4E2F-BB4B-F13418DBF87B}">
      <dsp:nvSpPr>
        <dsp:cNvPr id="0" name=""/>
        <dsp:cNvSpPr/>
      </dsp:nvSpPr>
      <dsp:spPr>
        <a:xfrm>
          <a:off x="4243387" y="3924300"/>
          <a:ext cx="2571749" cy="1543050"/>
        </a:xfrm>
        <a:prstGeom prst="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d-ID" sz="1800" b="1" i="0" kern="1200" dirty="0"/>
            <a:t>Mindset dan cultural Set Aparatur</a:t>
          </a:r>
          <a:endParaRPr lang="id-ID" sz="1800" kern="1200" dirty="0"/>
        </a:p>
        <a:p>
          <a:pPr marL="114300" lvl="1" indent="-114300" algn="l" defTabSz="622300">
            <a:lnSpc>
              <a:spcPct val="90000"/>
            </a:lnSpc>
            <a:spcBef>
              <a:spcPct val="0"/>
            </a:spcBef>
            <a:spcAft>
              <a:spcPct val="15000"/>
            </a:spcAft>
            <a:buChar char="•"/>
          </a:pPr>
          <a:r>
            <a:rPr lang="sv-SE" sz="1400" b="0" i="0" kern="1200" dirty="0"/>
            <a:t>Birokrasi dengan integritas dan kinerja yang tinggi</a:t>
          </a:r>
          <a:endParaRPr lang="id-ID" sz="1400" kern="1200" dirty="0"/>
        </a:p>
      </dsp:txBody>
      <dsp:txXfrm>
        <a:off x="4243387" y="3924300"/>
        <a:ext cx="2571749" cy="1543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49867-D513-400D-B6E8-46ACEB98A0F7}">
      <dsp:nvSpPr>
        <dsp:cNvPr id="0" name=""/>
        <dsp:cNvSpPr/>
      </dsp:nvSpPr>
      <dsp:spPr>
        <a:xfrm>
          <a:off x="1117925" y="167307"/>
          <a:ext cx="3579461" cy="1243099"/>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8ED075-C6EE-4B46-86EC-681B2D6BDB9D}">
      <dsp:nvSpPr>
        <dsp:cNvPr id="0" name=""/>
        <dsp:cNvSpPr/>
      </dsp:nvSpPr>
      <dsp:spPr>
        <a:xfrm>
          <a:off x="2566358" y="3211237"/>
          <a:ext cx="693694" cy="443964"/>
        </a:xfrm>
        <a:prstGeom prst="downArrow">
          <a:avLst/>
        </a:prstGeom>
        <a:solidFill>
          <a:srgbClr val="0070C0"/>
        </a:soli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hemeClr val="accent6"/>
        </a:lnRef>
        <a:fillRef idx="3">
          <a:schemeClr val="accent6"/>
        </a:fillRef>
        <a:effectRef idx="3">
          <a:schemeClr val="accent6"/>
        </a:effectRef>
        <a:fontRef idx="minor">
          <a:schemeClr val="lt1"/>
        </a:fontRef>
      </dsp:style>
    </dsp:sp>
    <dsp:sp modelId="{0CAF5A24-1513-4A9D-B087-18C974886AD9}">
      <dsp:nvSpPr>
        <dsp:cNvPr id="0" name=""/>
        <dsp:cNvSpPr/>
      </dsp:nvSpPr>
      <dsp:spPr>
        <a:xfrm>
          <a:off x="1248340" y="3607209"/>
          <a:ext cx="3329731" cy="832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d-ID" sz="1800" b="1" kern="1200" dirty="0">
              <a:solidFill>
                <a:schemeClr val="tx1"/>
              </a:solidFill>
              <a:ea typeface="ＭＳ Ｐゴシック" charset="-128"/>
              <a:cs typeface="Calibri" pitchFamily="34" charset="0"/>
            </a:rPr>
            <a:t>p</a:t>
          </a:r>
          <a:r>
            <a:rPr lang="en-US" sz="1800" b="1" kern="1200" dirty="0" err="1">
              <a:solidFill>
                <a:schemeClr val="tx1"/>
              </a:solidFill>
              <a:ea typeface="ＭＳ Ｐゴシック" charset="-128"/>
              <a:cs typeface="Calibri" pitchFamily="34" charset="0"/>
            </a:rPr>
            <a:t>eningkatan</a:t>
          </a:r>
          <a:r>
            <a:rPr lang="en-US" sz="1800" b="1" kern="1200" dirty="0">
              <a:solidFill>
                <a:schemeClr val="tx1"/>
              </a:solidFill>
              <a:ea typeface="ＭＳ Ｐゴシック" charset="-128"/>
              <a:cs typeface="Calibri" pitchFamily="34" charset="0"/>
            </a:rPr>
            <a:t> </a:t>
          </a:r>
          <a:r>
            <a:rPr lang="en-US" sz="1800" b="1" kern="1200" dirty="0" err="1">
              <a:solidFill>
                <a:schemeClr val="tx1"/>
              </a:solidFill>
              <a:ea typeface="ＭＳ Ｐゴシック" charset="-128"/>
              <a:cs typeface="Calibri" pitchFamily="34" charset="0"/>
            </a:rPr>
            <a:t>kualitas</a:t>
          </a:r>
          <a:r>
            <a:rPr lang="en-US" sz="1800" b="1" kern="1200" dirty="0">
              <a:solidFill>
                <a:schemeClr val="tx1"/>
              </a:solidFill>
              <a:ea typeface="ＭＳ Ｐゴシック" charset="-128"/>
              <a:cs typeface="Calibri" pitchFamily="34" charset="0"/>
            </a:rPr>
            <a:t> </a:t>
          </a:r>
          <a:endParaRPr lang="id-ID" sz="1800" b="1" kern="1200" dirty="0">
            <a:solidFill>
              <a:schemeClr val="tx1"/>
            </a:solidFill>
            <a:ea typeface="ＭＳ Ｐゴシック" charset="-128"/>
            <a:cs typeface="Calibri" pitchFamily="34" charset="0"/>
          </a:endParaRPr>
        </a:p>
        <a:p>
          <a:pPr marL="0" lvl="0" indent="0" algn="ctr" defTabSz="800100">
            <a:lnSpc>
              <a:spcPct val="90000"/>
            </a:lnSpc>
            <a:spcBef>
              <a:spcPct val="0"/>
            </a:spcBef>
            <a:spcAft>
              <a:spcPct val="35000"/>
            </a:spcAft>
            <a:buNone/>
          </a:pPr>
          <a:r>
            <a:rPr lang="en-US" sz="1800" b="1" kern="1200" dirty="0" err="1">
              <a:solidFill>
                <a:schemeClr val="tx1"/>
              </a:solidFill>
              <a:ea typeface="ＭＳ Ｐゴシック" charset="-128"/>
              <a:cs typeface="Calibri" pitchFamily="34" charset="0"/>
            </a:rPr>
            <a:t>penyelenggaraan</a:t>
          </a:r>
          <a:r>
            <a:rPr lang="en-US" sz="1800" b="1" kern="1200" dirty="0">
              <a:solidFill>
                <a:schemeClr val="tx1"/>
              </a:solidFill>
              <a:ea typeface="ＭＳ Ｐゴシック" charset="-128"/>
              <a:cs typeface="Calibri" pitchFamily="34" charset="0"/>
            </a:rPr>
            <a:t> </a:t>
          </a:r>
          <a:r>
            <a:rPr lang="en-US" sz="1800" b="1" kern="1200" dirty="0" err="1">
              <a:solidFill>
                <a:schemeClr val="tx1"/>
              </a:solidFill>
              <a:ea typeface="ＭＳ Ｐゴシック" charset="-128"/>
              <a:cs typeface="Calibri" pitchFamily="34" charset="0"/>
            </a:rPr>
            <a:t>pemerintahan</a:t>
          </a:r>
          <a:endParaRPr lang="en-US" sz="1800" kern="1200" dirty="0"/>
        </a:p>
      </dsp:txBody>
      <dsp:txXfrm>
        <a:off x="1248340" y="3607209"/>
        <a:ext cx="3329731" cy="832432"/>
      </dsp:txXfrm>
    </dsp:sp>
    <dsp:sp modelId="{C7F45DD8-7C24-41C2-BB41-47F66B6AB93D}">
      <dsp:nvSpPr>
        <dsp:cNvPr id="0" name=""/>
        <dsp:cNvSpPr/>
      </dsp:nvSpPr>
      <dsp:spPr>
        <a:xfrm>
          <a:off x="2163097" y="1494852"/>
          <a:ext cx="1761045" cy="1271774"/>
        </a:xfrm>
        <a:prstGeom prst="ellipse">
          <a:avLst/>
        </a:prstGeom>
        <a:solidFill>
          <a:srgbClr val="00B050"/>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Pihak</a:t>
          </a:r>
          <a:r>
            <a:rPr lang="en-US" sz="2000" b="1" kern="1200" dirty="0"/>
            <a:t> lain </a:t>
          </a:r>
          <a:r>
            <a:rPr lang="en-US" sz="2000" b="1" kern="1200" dirty="0" err="1"/>
            <a:t>yg</a:t>
          </a:r>
          <a:r>
            <a:rPr lang="en-US" sz="2000" b="1" kern="1200" dirty="0"/>
            <a:t> </a:t>
          </a:r>
          <a:r>
            <a:rPr lang="en-US" sz="2000" b="1" kern="1200" dirty="0" err="1"/>
            <a:t>terkait</a:t>
          </a:r>
          <a:endParaRPr lang="en-US" sz="2000" b="1" kern="1200" dirty="0"/>
        </a:p>
      </dsp:txBody>
      <dsp:txXfrm>
        <a:off x="2420996" y="1681099"/>
        <a:ext cx="1245247" cy="899280"/>
      </dsp:txXfrm>
    </dsp:sp>
    <dsp:sp modelId="{96001B92-5B32-4A8D-8E12-A39EC93BBF81}">
      <dsp:nvSpPr>
        <dsp:cNvPr id="0" name=""/>
        <dsp:cNvSpPr/>
      </dsp:nvSpPr>
      <dsp:spPr>
        <a:xfrm>
          <a:off x="905413" y="333331"/>
          <a:ext cx="2189781" cy="1271774"/>
        </a:xfrm>
        <a:prstGeom prst="ellipse">
          <a:avLst/>
        </a:prstGeom>
        <a:solidFill>
          <a:srgbClr val="FFFF00"/>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ts val="0"/>
            </a:spcAft>
            <a:buNone/>
          </a:pPr>
          <a:r>
            <a:rPr lang="en-US" sz="2000" b="1" kern="1200" dirty="0" err="1">
              <a:solidFill>
                <a:schemeClr val="tx1"/>
              </a:solidFill>
            </a:rPr>
            <a:t>Badan</a:t>
          </a:r>
          <a:r>
            <a:rPr lang="en-US" sz="2000" b="1" kern="1200" dirty="0">
              <a:solidFill>
                <a:schemeClr val="tx1"/>
              </a:solidFill>
            </a:rPr>
            <a:t>/</a:t>
          </a:r>
        </a:p>
        <a:p>
          <a:pPr marL="0" lvl="0" indent="0" algn="ctr" defTabSz="889000">
            <a:lnSpc>
              <a:spcPct val="90000"/>
            </a:lnSpc>
            <a:spcBef>
              <a:spcPct val="0"/>
            </a:spcBef>
            <a:spcAft>
              <a:spcPct val="35000"/>
            </a:spcAft>
            <a:buNone/>
          </a:pPr>
          <a:r>
            <a:rPr lang="en-US" sz="2000" b="1" kern="1200" dirty="0" err="1">
              <a:solidFill>
                <a:schemeClr val="tx1"/>
              </a:solidFill>
            </a:rPr>
            <a:t>Pejabat</a:t>
          </a:r>
          <a:r>
            <a:rPr lang="en-US" sz="2000" b="1" kern="1200" dirty="0">
              <a:solidFill>
                <a:schemeClr val="tx1"/>
              </a:solidFill>
            </a:rPr>
            <a:t> </a:t>
          </a:r>
          <a:r>
            <a:rPr lang="en-US" sz="2000" b="1" kern="1200" dirty="0" err="1">
              <a:solidFill>
                <a:schemeClr val="tx1"/>
              </a:solidFill>
            </a:rPr>
            <a:t>Pemerintahan</a:t>
          </a:r>
          <a:endParaRPr lang="en-US" sz="2000" b="1" kern="1200" dirty="0">
            <a:solidFill>
              <a:schemeClr val="tx1"/>
            </a:solidFill>
          </a:endParaRPr>
        </a:p>
      </dsp:txBody>
      <dsp:txXfrm>
        <a:off x="1226099" y="519578"/>
        <a:ext cx="1548409" cy="899280"/>
      </dsp:txXfrm>
    </dsp:sp>
    <dsp:sp modelId="{DC4527D3-215A-4EE2-BCD0-8B405B236FAC}">
      <dsp:nvSpPr>
        <dsp:cNvPr id="0" name=""/>
        <dsp:cNvSpPr/>
      </dsp:nvSpPr>
      <dsp:spPr>
        <a:xfrm>
          <a:off x="3165996" y="361078"/>
          <a:ext cx="1989497" cy="1271774"/>
        </a:xfrm>
        <a:prstGeom prst="ellipse">
          <a:avLst/>
        </a:prstGeom>
        <a:solidFill>
          <a:schemeClr val="accent4">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Warga</a:t>
          </a:r>
          <a:r>
            <a:rPr lang="en-US" sz="2000" b="1" kern="1200" dirty="0"/>
            <a:t> </a:t>
          </a:r>
          <a:r>
            <a:rPr lang="en-US" sz="2000" b="1" kern="1200" dirty="0" err="1"/>
            <a:t>Masyarakat</a:t>
          </a:r>
          <a:endParaRPr lang="en-US" sz="2000" b="1" kern="1200" dirty="0"/>
        </a:p>
      </dsp:txBody>
      <dsp:txXfrm>
        <a:off x="3457351" y="547325"/>
        <a:ext cx="1406787" cy="899280"/>
      </dsp:txXfrm>
    </dsp:sp>
    <dsp:sp modelId="{4F109B4F-D8A6-42A7-931A-6811EB6E68CC}">
      <dsp:nvSpPr>
        <dsp:cNvPr id="0" name=""/>
        <dsp:cNvSpPr/>
      </dsp:nvSpPr>
      <dsp:spPr>
        <a:xfrm>
          <a:off x="296073" y="160635"/>
          <a:ext cx="5354224" cy="3055539"/>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27D4A8-16B8-430A-A389-18DFE01ACA04}">
      <dsp:nvSpPr>
        <dsp:cNvPr id="0" name=""/>
        <dsp:cNvSpPr/>
      </dsp:nvSpPr>
      <dsp:spPr>
        <a:xfrm>
          <a:off x="0" y="0"/>
          <a:ext cx="8447964" cy="1550892"/>
        </a:xfrm>
        <a:prstGeom prst="roundRect">
          <a:avLst>
            <a:gd name="adj" fmla="val 10000"/>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buNone/>
          </a:pPr>
          <a:r>
            <a:rPr lang="id-ID" sz="2400" b="1" kern="1200" dirty="0"/>
            <a:t>Hubungan Antar Instansi Pemerintah</a:t>
          </a:r>
        </a:p>
        <a:p>
          <a:pPr marL="355600" lvl="0" indent="0" algn="l" defTabSz="1066800">
            <a:lnSpc>
              <a:spcPct val="90000"/>
            </a:lnSpc>
            <a:spcBef>
              <a:spcPct val="0"/>
            </a:spcBef>
            <a:spcAft>
              <a:spcPct val="35000"/>
            </a:spcAft>
            <a:buNone/>
          </a:pPr>
          <a:r>
            <a:rPr lang="id-ID" sz="2200" kern="1200" dirty="0"/>
            <a:t>Hubungan sinergis antar institusi Pemerintah dalam penyelenggaraan administrasi pemerintahan.</a:t>
          </a:r>
          <a:endParaRPr lang="id-ID" sz="2200" b="1" kern="1200" dirty="0"/>
        </a:p>
      </dsp:txBody>
      <dsp:txXfrm>
        <a:off x="1844682" y="0"/>
        <a:ext cx="6603281" cy="1550892"/>
      </dsp:txXfrm>
    </dsp:sp>
    <dsp:sp modelId="{88D090D5-A1E7-4AAF-BAC8-7EB8C3F0F2F9}">
      <dsp:nvSpPr>
        <dsp:cNvPr id="0" name=""/>
        <dsp:cNvSpPr/>
      </dsp:nvSpPr>
      <dsp:spPr>
        <a:xfrm>
          <a:off x="155089" y="155089"/>
          <a:ext cx="1689592" cy="1240714"/>
        </a:xfrm>
        <a:prstGeom prst="roundRect">
          <a:avLst>
            <a:gd name="adj" fmla="val 10000"/>
          </a:avLst>
        </a:prstGeom>
        <a:solidFill>
          <a:schemeClr val="accent5">
            <a:tint val="50000"/>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5BEB2D70-E216-4B10-98B0-2930A0B995F3}">
      <dsp:nvSpPr>
        <dsp:cNvPr id="0" name=""/>
        <dsp:cNvSpPr/>
      </dsp:nvSpPr>
      <dsp:spPr>
        <a:xfrm>
          <a:off x="0" y="1705982"/>
          <a:ext cx="8447964" cy="1550892"/>
        </a:xfrm>
        <a:prstGeom prst="roundRect">
          <a:avLst>
            <a:gd name="adj" fmla="val 10000"/>
          </a:avLst>
        </a:prstGeom>
        <a:solidFill>
          <a:schemeClr val="accent5">
            <a:hueOff val="-842315"/>
            <a:satOff val="-3972"/>
            <a:lumOff val="98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buNone/>
          </a:pPr>
          <a:endParaRPr lang="id-ID" sz="2000" b="1" kern="1200" dirty="0"/>
        </a:p>
        <a:p>
          <a:pPr lvl="0" algn="l" defTabSz="889000">
            <a:lnSpc>
              <a:spcPct val="90000"/>
            </a:lnSpc>
            <a:spcBef>
              <a:spcPct val="0"/>
            </a:spcBef>
            <a:spcAft>
              <a:spcPct val="35000"/>
            </a:spcAft>
            <a:buNone/>
          </a:pPr>
          <a:r>
            <a:rPr lang="id-ID" sz="2400" b="1" kern="1200" dirty="0"/>
            <a:t>Pemanfaatan Teknologi</a:t>
          </a:r>
        </a:p>
        <a:p>
          <a:pPr marL="531813" lvl="0" indent="0" algn="l" defTabSz="889000">
            <a:lnSpc>
              <a:spcPct val="90000"/>
            </a:lnSpc>
            <a:spcBef>
              <a:spcPct val="0"/>
            </a:spcBef>
            <a:spcAft>
              <a:spcPct val="35000"/>
            </a:spcAft>
            <a:buNone/>
          </a:pPr>
          <a:r>
            <a:rPr lang="id-ID" sz="2200" b="0" kern="1200" dirty="0"/>
            <a:t>Legitimasi pengiriman keputusan administrasi Pemerintahan dapat dilakukan melalui media elektronik.</a:t>
          </a:r>
        </a:p>
        <a:p>
          <a:pPr lvl="0" algn="l" defTabSz="889000">
            <a:lnSpc>
              <a:spcPct val="90000"/>
            </a:lnSpc>
            <a:spcBef>
              <a:spcPct val="0"/>
            </a:spcBef>
            <a:spcAft>
              <a:spcPct val="35000"/>
            </a:spcAft>
            <a:buNone/>
          </a:pPr>
          <a:endParaRPr lang="id-ID" sz="1800" b="1" kern="1200" dirty="0"/>
        </a:p>
      </dsp:txBody>
      <dsp:txXfrm>
        <a:off x="1844682" y="1705982"/>
        <a:ext cx="6603281" cy="1550892"/>
      </dsp:txXfrm>
    </dsp:sp>
    <dsp:sp modelId="{695A38AD-ACC0-4A88-8512-FAD3DD1E8D2F}">
      <dsp:nvSpPr>
        <dsp:cNvPr id="0" name=""/>
        <dsp:cNvSpPr/>
      </dsp:nvSpPr>
      <dsp:spPr>
        <a:xfrm>
          <a:off x="155089" y="1861071"/>
          <a:ext cx="1689592" cy="1240714"/>
        </a:xfrm>
        <a:prstGeom prst="roundRect">
          <a:avLst>
            <a:gd name="adj" fmla="val 10000"/>
          </a:avLst>
        </a:prstGeom>
        <a:solidFill>
          <a:schemeClr val="accent5">
            <a:tint val="50000"/>
            <a:hueOff val="-886702"/>
            <a:satOff val="-2612"/>
            <a:lumOff val="111"/>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FDE1C71F-82B2-47CB-A6DF-B6ABE46866DC}">
      <dsp:nvSpPr>
        <dsp:cNvPr id="0" name=""/>
        <dsp:cNvSpPr/>
      </dsp:nvSpPr>
      <dsp:spPr>
        <a:xfrm>
          <a:off x="0" y="3411964"/>
          <a:ext cx="8447964" cy="1550892"/>
        </a:xfrm>
        <a:prstGeom prst="roundRect">
          <a:avLst>
            <a:gd name="adj" fmla="val 10000"/>
          </a:avLst>
        </a:prstGeom>
        <a:solidFill>
          <a:schemeClr val="accent5">
            <a:hueOff val="-1684631"/>
            <a:satOff val="-7944"/>
            <a:lumOff val="196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buNone/>
          </a:pPr>
          <a:r>
            <a:rPr lang="id-ID" sz="2400" b="1" kern="1200" dirty="0"/>
            <a:t>Kejelasan Tanggung Jawab Terhadap Kewenangan</a:t>
          </a:r>
        </a:p>
        <a:p>
          <a:pPr marL="355600" lvl="0" indent="0" algn="l" defTabSz="1066800">
            <a:lnSpc>
              <a:spcPct val="90000"/>
            </a:lnSpc>
            <a:spcBef>
              <a:spcPct val="0"/>
            </a:spcBef>
            <a:spcAft>
              <a:spcPct val="35000"/>
            </a:spcAft>
            <a:buNone/>
          </a:pPr>
          <a:r>
            <a:rPr lang="id-ID" sz="2200" kern="1200" dirty="0"/>
            <a:t>Kewenangan pejabat berupa kewenangan atributif, delegatif, dan mandat.</a:t>
          </a:r>
          <a:endParaRPr lang="id-ID" sz="2200" b="1" kern="1200" dirty="0"/>
        </a:p>
      </dsp:txBody>
      <dsp:txXfrm>
        <a:off x="1844682" y="3411964"/>
        <a:ext cx="6603281" cy="1550892"/>
      </dsp:txXfrm>
    </dsp:sp>
    <dsp:sp modelId="{C86E8FB8-844C-4C83-935E-10B854F48107}">
      <dsp:nvSpPr>
        <dsp:cNvPr id="0" name=""/>
        <dsp:cNvSpPr/>
      </dsp:nvSpPr>
      <dsp:spPr>
        <a:xfrm>
          <a:off x="155089" y="3567053"/>
          <a:ext cx="1689592" cy="1240714"/>
        </a:xfrm>
        <a:prstGeom prst="roundRect">
          <a:avLst>
            <a:gd name="adj" fmla="val 10000"/>
          </a:avLst>
        </a:prstGeom>
        <a:solidFill>
          <a:schemeClr val="accent5">
            <a:tint val="50000"/>
            <a:hueOff val="-1773405"/>
            <a:satOff val="-5224"/>
            <a:lumOff val="221"/>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27D4A8-16B8-430A-A389-18DFE01ACA04}">
      <dsp:nvSpPr>
        <dsp:cNvPr id="0" name=""/>
        <dsp:cNvSpPr/>
      </dsp:nvSpPr>
      <dsp:spPr>
        <a:xfrm>
          <a:off x="0" y="0"/>
          <a:ext cx="8447964" cy="1550892"/>
        </a:xfrm>
        <a:prstGeom prst="roundRect">
          <a:avLst>
            <a:gd name="adj" fmla="val 10000"/>
          </a:avLst>
        </a:prstGeom>
        <a:solidFill>
          <a:srgbClr val="FFFF00"/>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buNone/>
          </a:pPr>
          <a:r>
            <a:rPr lang="id-ID" sz="2400" b="1" kern="1200" dirty="0">
              <a:solidFill>
                <a:schemeClr val="tx1"/>
              </a:solidFill>
            </a:rPr>
            <a:t>Prosedur Administrasi Pemerintahan</a:t>
          </a:r>
        </a:p>
        <a:p>
          <a:pPr marL="355600" lvl="0" indent="0" algn="l" defTabSz="1066800">
            <a:lnSpc>
              <a:spcPct val="90000"/>
            </a:lnSpc>
            <a:spcBef>
              <a:spcPct val="0"/>
            </a:spcBef>
            <a:spcAft>
              <a:spcPct val="35000"/>
            </a:spcAft>
            <a:buNone/>
          </a:pPr>
          <a:r>
            <a:rPr lang="id-ID" sz="2200" kern="1200" dirty="0">
              <a:solidFill>
                <a:schemeClr val="tx1"/>
              </a:solidFill>
            </a:rPr>
            <a:t>Tata cara penerbitan keputusan atau tindakan Pemerintah</a:t>
          </a:r>
          <a:r>
            <a:rPr lang="id-ID" sz="2400" kern="1200" dirty="0">
              <a:solidFill>
                <a:schemeClr val="tx1"/>
              </a:solidFill>
            </a:rPr>
            <a:t>.</a:t>
          </a:r>
          <a:endParaRPr lang="id-ID" sz="2200" b="1" kern="1200" dirty="0">
            <a:solidFill>
              <a:schemeClr val="tx1"/>
            </a:solidFill>
          </a:endParaRPr>
        </a:p>
      </dsp:txBody>
      <dsp:txXfrm>
        <a:off x="1844682" y="0"/>
        <a:ext cx="6603281" cy="1550892"/>
      </dsp:txXfrm>
    </dsp:sp>
    <dsp:sp modelId="{88D090D5-A1E7-4AAF-BAC8-7EB8C3F0F2F9}">
      <dsp:nvSpPr>
        <dsp:cNvPr id="0" name=""/>
        <dsp:cNvSpPr/>
      </dsp:nvSpPr>
      <dsp:spPr>
        <a:xfrm>
          <a:off x="140102" y="155089"/>
          <a:ext cx="1689592" cy="1240714"/>
        </a:xfrm>
        <a:prstGeom prst="roundRect">
          <a:avLst>
            <a:gd name="adj" fmla="val 10000"/>
          </a:avLst>
        </a:prstGeom>
        <a:solidFill>
          <a:schemeClr val="accent2">
            <a:tint val="50000"/>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5BEB2D70-E216-4B10-98B0-2930A0B995F3}">
      <dsp:nvSpPr>
        <dsp:cNvPr id="0" name=""/>
        <dsp:cNvSpPr/>
      </dsp:nvSpPr>
      <dsp:spPr>
        <a:xfrm>
          <a:off x="0" y="1705982"/>
          <a:ext cx="8447964" cy="1550892"/>
        </a:xfrm>
        <a:prstGeom prst="roundRect">
          <a:avLst>
            <a:gd name="adj" fmla="val 10000"/>
          </a:avLst>
        </a:prstGeom>
        <a:solidFill>
          <a:srgbClr val="002060"/>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buNone/>
          </a:pPr>
          <a:r>
            <a:rPr lang="id-ID" sz="2400" b="1" kern="1200" dirty="0"/>
            <a:t>Keputusan Administrasi Pemerintahan</a:t>
          </a:r>
        </a:p>
        <a:p>
          <a:pPr marL="355600" lvl="0" indent="0" algn="l" defTabSz="1066800">
            <a:lnSpc>
              <a:spcPct val="90000"/>
            </a:lnSpc>
            <a:spcBef>
              <a:spcPct val="0"/>
            </a:spcBef>
            <a:spcAft>
              <a:spcPct val="35000"/>
            </a:spcAft>
            <a:buNone/>
          </a:pPr>
          <a:r>
            <a:rPr lang="id-ID" sz="2200" kern="1200" dirty="0"/>
            <a:t>Syarat sah keputusan dan batas-batas diskresi.</a:t>
          </a:r>
          <a:endParaRPr lang="id-ID" sz="2200" b="1" kern="1200" dirty="0"/>
        </a:p>
      </dsp:txBody>
      <dsp:txXfrm>
        <a:off x="1844682" y="1705982"/>
        <a:ext cx="6603281" cy="1550892"/>
      </dsp:txXfrm>
    </dsp:sp>
    <dsp:sp modelId="{695A38AD-ACC0-4A88-8512-FAD3DD1E8D2F}">
      <dsp:nvSpPr>
        <dsp:cNvPr id="0" name=""/>
        <dsp:cNvSpPr/>
      </dsp:nvSpPr>
      <dsp:spPr>
        <a:xfrm>
          <a:off x="155089" y="1861071"/>
          <a:ext cx="1689592" cy="1240714"/>
        </a:xfrm>
        <a:prstGeom prst="roundRect">
          <a:avLst>
            <a:gd name="adj" fmla="val 10000"/>
          </a:avLst>
        </a:prstGeom>
        <a:solidFill>
          <a:schemeClr val="accent3">
            <a:tint val="50000"/>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FDE1C71F-82B2-47CB-A6DF-B6ABE46866DC}">
      <dsp:nvSpPr>
        <dsp:cNvPr id="0" name=""/>
        <dsp:cNvSpPr/>
      </dsp:nvSpPr>
      <dsp:spPr>
        <a:xfrm>
          <a:off x="0" y="3411964"/>
          <a:ext cx="8447964" cy="1550892"/>
        </a:xfrm>
        <a:prstGeom prst="roundRect">
          <a:avLst>
            <a:gd name="adj" fmla="val 10000"/>
          </a:avLst>
        </a:prstGeom>
        <a:solidFill>
          <a:srgbClr val="00B0F0"/>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buNone/>
          </a:pPr>
          <a:r>
            <a:rPr lang="id-ID" sz="2400" b="1" kern="1200" dirty="0"/>
            <a:t>Upaya Administratif Terhadap Keputusan Administrasi Pemerintahan</a:t>
          </a:r>
        </a:p>
        <a:p>
          <a:pPr marL="355600" lvl="0" indent="0" algn="l" defTabSz="1066800">
            <a:lnSpc>
              <a:spcPct val="90000"/>
            </a:lnSpc>
            <a:spcBef>
              <a:spcPct val="0"/>
            </a:spcBef>
            <a:spcAft>
              <a:spcPct val="35000"/>
            </a:spcAft>
            <a:buNone/>
          </a:pPr>
          <a:r>
            <a:rPr lang="id-ID" sz="2200" kern="1200" dirty="0"/>
            <a:t>Upaya administratif yang dilakukan terhadap Keputusan Administrasi Pemerintahan.</a:t>
          </a:r>
          <a:endParaRPr lang="id-ID" sz="2200" b="1" kern="1200" dirty="0"/>
        </a:p>
      </dsp:txBody>
      <dsp:txXfrm>
        <a:off x="1844682" y="3411964"/>
        <a:ext cx="6603281" cy="1550892"/>
      </dsp:txXfrm>
    </dsp:sp>
    <dsp:sp modelId="{C86E8FB8-844C-4C83-935E-10B854F48107}">
      <dsp:nvSpPr>
        <dsp:cNvPr id="0" name=""/>
        <dsp:cNvSpPr/>
      </dsp:nvSpPr>
      <dsp:spPr>
        <a:xfrm>
          <a:off x="155089" y="3567053"/>
          <a:ext cx="1689592" cy="1240714"/>
        </a:xfrm>
        <a:prstGeom prst="roundRect">
          <a:avLst>
            <a:gd name="adj" fmla="val 10000"/>
          </a:avLst>
        </a:prstGeom>
        <a:solidFill>
          <a:schemeClr val="accent4">
            <a:tint val="50000"/>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C4BAE-928D-4AC5-B2C5-ADDD9D290EA5}">
      <dsp:nvSpPr>
        <dsp:cNvPr id="0" name=""/>
        <dsp:cNvSpPr/>
      </dsp:nvSpPr>
      <dsp:spPr>
        <a:xfrm>
          <a:off x="0" y="0"/>
          <a:ext cx="8064896" cy="882415"/>
        </a:xfrm>
        <a:prstGeom prst="roundRect">
          <a:avLst>
            <a:gd name="adj" fmla="val 10000"/>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d-ID" sz="2300" b="1" kern="1200" dirty="0"/>
            <a:t>KEWAJIBAN  MENERAPKAN ASAS UMUM PEMERINTAHAN YANG BAIK (AUPB)</a:t>
          </a:r>
        </a:p>
      </dsp:txBody>
      <dsp:txXfrm>
        <a:off x="1701220" y="0"/>
        <a:ext cx="6363675" cy="882415"/>
      </dsp:txXfrm>
    </dsp:sp>
    <dsp:sp modelId="{F363657D-CEA9-49B4-9432-63348DED02E9}">
      <dsp:nvSpPr>
        <dsp:cNvPr id="0" name=""/>
        <dsp:cNvSpPr/>
      </dsp:nvSpPr>
      <dsp:spPr>
        <a:xfrm>
          <a:off x="88241" y="88241"/>
          <a:ext cx="1612979" cy="705932"/>
        </a:xfrm>
        <a:prstGeom prst="roundRect">
          <a:avLst>
            <a:gd name="adj" fmla="val 10000"/>
          </a:avLst>
        </a:prstGeom>
        <a:solidFill>
          <a:schemeClr val="accent5">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D4A010-B634-4D3B-87C5-8AD11284A4AC}">
      <dsp:nvSpPr>
        <dsp:cNvPr id="0" name=""/>
        <dsp:cNvSpPr/>
      </dsp:nvSpPr>
      <dsp:spPr>
        <a:xfrm>
          <a:off x="0" y="970657"/>
          <a:ext cx="8064896" cy="882415"/>
        </a:xfrm>
        <a:prstGeom prst="roundRect">
          <a:avLst>
            <a:gd name="adj" fmla="val 10000"/>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d-ID" sz="2300" b="1" kern="1200" dirty="0"/>
            <a:t>KEWENANGAN PEMERINTAH</a:t>
          </a:r>
        </a:p>
      </dsp:txBody>
      <dsp:txXfrm>
        <a:off x="1701220" y="970657"/>
        <a:ext cx="6363675" cy="882415"/>
      </dsp:txXfrm>
    </dsp:sp>
    <dsp:sp modelId="{AADA0639-8905-4DB2-A5C3-6D93043892B3}">
      <dsp:nvSpPr>
        <dsp:cNvPr id="0" name=""/>
        <dsp:cNvSpPr/>
      </dsp:nvSpPr>
      <dsp:spPr>
        <a:xfrm>
          <a:off x="88241" y="1058898"/>
          <a:ext cx="1612979" cy="705932"/>
        </a:xfrm>
        <a:prstGeom prst="roundRect">
          <a:avLst>
            <a:gd name="adj" fmla="val 10000"/>
          </a:avLst>
        </a:prstGeom>
        <a:solidFill>
          <a:schemeClr val="accent5">
            <a:tint val="50000"/>
            <a:hueOff val="-443351"/>
            <a:satOff val="-1306"/>
            <a:lumOff val="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6B33D5-9772-4746-9566-EFDD97E32369}">
      <dsp:nvSpPr>
        <dsp:cNvPr id="0" name=""/>
        <dsp:cNvSpPr/>
      </dsp:nvSpPr>
      <dsp:spPr>
        <a:xfrm>
          <a:off x="0" y="1941314"/>
          <a:ext cx="8064896" cy="882415"/>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d-ID" sz="2300" b="1" kern="1200" dirty="0"/>
            <a:t>DISKRESI</a:t>
          </a:r>
        </a:p>
      </dsp:txBody>
      <dsp:txXfrm>
        <a:off x="1701220" y="1941314"/>
        <a:ext cx="6363675" cy="882415"/>
      </dsp:txXfrm>
    </dsp:sp>
    <dsp:sp modelId="{4FDBFB28-15BC-4EC3-9B30-7D9399896923}">
      <dsp:nvSpPr>
        <dsp:cNvPr id="0" name=""/>
        <dsp:cNvSpPr/>
      </dsp:nvSpPr>
      <dsp:spPr>
        <a:xfrm>
          <a:off x="88241" y="2029555"/>
          <a:ext cx="1612979" cy="705932"/>
        </a:xfrm>
        <a:prstGeom prst="roundRect">
          <a:avLst>
            <a:gd name="adj" fmla="val 10000"/>
          </a:avLst>
        </a:prstGeom>
        <a:solidFill>
          <a:schemeClr val="accent5">
            <a:tint val="50000"/>
            <a:hueOff val="-886702"/>
            <a:satOff val="-2612"/>
            <a:lumOff val="11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122806-6D1B-4C33-8B80-F9AF575B67C9}">
      <dsp:nvSpPr>
        <dsp:cNvPr id="0" name=""/>
        <dsp:cNvSpPr/>
      </dsp:nvSpPr>
      <dsp:spPr>
        <a:xfrm>
          <a:off x="0" y="2911971"/>
          <a:ext cx="8064896" cy="882415"/>
        </a:xfrm>
        <a:prstGeom prst="roundRect">
          <a:avLst>
            <a:gd name="adj" fmla="val 10000"/>
          </a:avLst>
        </a:prstGeom>
        <a:solidFill>
          <a:schemeClr val="accent5">
            <a:hueOff val="-1263473"/>
            <a:satOff val="-5958"/>
            <a:lumOff val="14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d-ID" sz="2300" b="1" kern="1200" dirty="0">
              <a:solidFill>
                <a:schemeClr val="tx1"/>
              </a:solidFill>
            </a:rPr>
            <a:t>LARANGAN PENYALAHGUNAAN WEWENANG</a:t>
          </a:r>
        </a:p>
      </dsp:txBody>
      <dsp:txXfrm>
        <a:off x="1701220" y="2911971"/>
        <a:ext cx="6363675" cy="882415"/>
      </dsp:txXfrm>
    </dsp:sp>
    <dsp:sp modelId="{4B30ACBA-9224-4597-A5F6-3C303D1EE6FB}">
      <dsp:nvSpPr>
        <dsp:cNvPr id="0" name=""/>
        <dsp:cNvSpPr/>
      </dsp:nvSpPr>
      <dsp:spPr>
        <a:xfrm>
          <a:off x="88241" y="3000213"/>
          <a:ext cx="1612979" cy="705932"/>
        </a:xfrm>
        <a:prstGeom prst="roundRect">
          <a:avLst>
            <a:gd name="adj" fmla="val 10000"/>
          </a:avLst>
        </a:prstGeom>
        <a:solidFill>
          <a:schemeClr val="accent5">
            <a:tint val="50000"/>
            <a:hueOff val="-1330054"/>
            <a:satOff val="-3918"/>
            <a:lumOff val="1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E2C378-E815-4190-90CF-F8978E2A1B52}">
      <dsp:nvSpPr>
        <dsp:cNvPr id="0" name=""/>
        <dsp:cNvSpPr/>
      </dsp:nvSpPr>
      <dsp:spPr>
        <a:xfrm>
          <a:off x="0" y="3882628"/>
          <a:ext cx="8064896" cy="882415"/>
        </a:xfrm>
        <a:prstGeom prst="roundRect">
          <a:avLst>
            <a:gd name="adj" fmla="val 10000"/>
          </a:avLst>
        </a:prstGeom>
        <a:solidFill>
          <a:schemeClr val="bg2">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d-ID" sz="2300" b="1" kern="1200" dirty="0"/>
            <a:t>PENYELENGGARAAN ADMINISTRASI PEMERINTAHAN</a:t>
          </a:r>
        </a:p>
      </dsp:txBody>
      <dsp:txXfrm>
        <a:off x="1701220" y="3882628"/>
        <a:ext cx="6363675" cy="882415"/>
      </dsp:txXfrm>
    </dsp:sp>
    <dsp:sp modelId="{87BAF729-6D8C-4E05-AA2D-5C90D2AF950D}">
      <dsp:nvSpPr>
        <dsp:cNvPr id="0" name=""/>
        <dsp:cNvSpPr/>
      </dsp:nvSpPr>
      <dsp:spPr>
        <a:xfrm>
          <a:off x="88241" y="3970870"/>
          <a:ext cx="1612979" cy="705932"/>
        </a:xfrm>
        <a:prstGeom prst="roundRect">
          <a:avLst>
            <a:gd name="adj" fmla="val 10000"/>
          </a:avLst>
        </a:prstGeom>
        <a:solidFill>
          <a:schemeClr val="accent5">
            <a:tint val="50000"/>
            <a:hueOff val="-1773405"/>
            <a:satOff val="-5224"/>
            <a:lumOff val="22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C4BAE-928D-4AC5-B2C5-ADDD9D290EA5}">
      <dsp:nvSpPr>
        <dsp:cNvPr id="0" name=""/>
        <dsp:cNvSpPr/>
      </dsp:nvSpPr>
      <dsp:spPr>
        <a:xfrm>
          <a:off x="0" y="0"/>
          <a:ext cx="8064896" cy="882415"/>
        </a:xfrm>
        <a:prstGeom prst="roundRect">
          <a:avLst>
            <a:gd name="adj" fmla="val 10000"/>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d-ID" sz="2500" b="1" kern="1200" dirty="0"/>
            <a:t>PROSEDUR ADMINISTRASI PEMERINTAHAN</a:t>
          </a:r>
          <a:endParaRPr lang="id-ID" sz="2500" kern="1200" dirty="0"/>
        </a:p>
      </dsp:txBody>
      <dsp:txXfrm>
        <a:off x="1701220" y="0"/>
        <a:ext cx="6363675" cy="882415"/>
      </dsp:txXfrm>
    </dsp:sp>
    <dsp:sp modelId="{F363657D-CEA9-49B4-9432-63348DED02E9}">
      <dsp:nvSpPr>
        <dsp:cNvPr id="0" name=""/>
        <dsp:cNvSpPr/>
      </dsp:nvSpPr>
      <dsp:spPr>
        <a:xfrm>
          <a:off x="88241" y="88241"/>
          <a:ext cx="1612979" cy="705932"/>
        </a:xfrm>
        <a:prstGeom prst="roundRect">
          <a:avLst>
            <a:gd name="adj" fmla="val 10000"/>
          </a:avLst>
        </a:prstGeom>
        <a:solidFill>
          <a:schemeClr val="accent5">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D4A010-B634-4D3B-87C5-8AD11284A4AC}">
      <dsp:nvSpPr>
        <dsp:cNvPr id="0" name=""/>
        <dsp:cNvSpPr/>
      </dsp:nvSpPr>
      <dsp:spPr>
        <a:xfrm>
          <a:off x="0" y="970657"/>
          <a:ext cx="8064896" cy="882415"/>
        </a:xfrm>
        <a:prstGeom prst="roundRect">
          <a:avLst>
            <a:gd name="adj" fmla="val 10000"/>
          </a:avLst>
        </a:prstGeom>
        <a:solidFill>
          <a:schemeClr val="accent5">
            <a:hueOff val="-421158"/>
            <a:satOff val="-1986"/>
            <a:lumOff val="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d-ID" sz="2500" b="1" kern="1200" dirty="0"/>
            <a:t>KEPUTUSAN ADMINISTRASI PEMERINTAHAN</a:t>
          </a:r>
          <a:endParaRPr lang="id-ID" sz="2500" kern="1200" dirty="0"/>
        </a:p>
      </dsp:txBody>
      <dsp:txXfrm>
        <a:off x="1701220" y="970657"/>
        <a:ext cx="6363675" cy="882415"/>
      </dsp:txXfrm>
    </dsp:sp>
    <dsp:sp modelId="{AADA0639-8905-4DB2-A5C3-6D93043892B3}">
      <dsp:nvSpPr>
        <dsp:cNvPr id="0" name=""/>
        <dsp:cNvSpPr/>
      </dsp:nvSpPr>
      <dsp:spPr>
        <a:xfrm>
          <a:off x="88241" y="1058898"/>
          <a:ext cx="1612979" cy="705932"/>
        </a:xfrm>
        <a:prstGeom prst="roundRect">
          <a:avLst>
            <a:gd name="adj" fmla="val 10000"/>
          </a:avLst>
        </a:prstGeom>
        <a:solidFill>
          <a:schemeClr val="accent5">
            <a:tint val="50000"/>
            <a:hueOff val="-443351"/>
            <a:satOff val="-1306"/>
            <a:lumOff val="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6B33D5-9772-4746-9566-EFDD97E32369}">
      <dsp:nvSpPr>
        <dsp:cNvPr id="0" name=""/>
        <dsp:cNvSpPr/>
      </dsp:nvSpPr>
      <dsp:spPr>
        <a:xfrm>
          <a:off x="0" y="1941314"/>
          <a:ext cx="8064896" cy="882415"/>
        </a:xfrm>
        <a:prstGeom prst="roundRect">
          <a:avLst>
            <a:gd name="adj" fmla="val 10000"/>
          </a:avLst>
        </a:prstGeom>
        <a:solidFill>
          <a:srgbClr val="FF9999"/>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d-ID" sz="2500" b="1" kern="1200" dirty="0"/>
            <a:t>UPAYA ADMINISTRATIF</a:t>
          </a:r>
        </a:p>
      </dsp:txBody>
      <dsp:txXfrm>
        <a:off x="1701220" y="1941314"/>
        <a:ext cx="6363675" cy="882415"/>
      </dsp:txXfrm>
    </dsp:sp>
    <dsp:sp modelId="{4FDBFB28-15BC-4EC3-9B30-7D9399896923}">
      <dsp:nvSpPr>
        <dsp:cNvPr id="0" name=""/>
        <dsp:cNvSpPr/>
      </dsp:nvSpPr>
      <dsp:spPr>
        <a:xfrm>
          <a:off x="88241" y="2029555"/>
          <a:ext cx="1612979" cy="705932"/>
        </a:xfrm>
        <a:prstGeom prst="roundRect">
          <a:avLst>
            <a:gd name="adj" fmla="val 10000"/>
          </a:avLst>
        </a:prstGeom>
        <a:solidFill>
          <a:schemeClr val="accent5">
            <a:tint val="50000"/>
            <a:hueOff val="-886702"/>
            <a:satOff val="-2612"/>
            <a:lumOff val="11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122806-6D1B-4C33-8B80-F9AF575B67C9}">
      <dsp:nvSpPr>
        <dsp:cNvPr id="0" name=""/>
        <dsp:cNvSpPr/>
      </dsp:nvSpPr>
      <dsp:spPr>
        <a:xfrm>
          <a:off x="0" y="2911971"/>
          <a:ext cx="8064896" cy="882415"/>
        </a:xfrm>
        <a:prstGeom prst="roundRect">
          <a:avLst>
            <a:gd name="adj" fmla="val 10000"/>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d-ID" sz="2500" b="1" kern="1200" dirty="0">
              <a:solidFill>
                <a:schemeClr val="tx1"/>
              </a:solidFill>
            </a:rPr>
            <a:t>PEMBINAAN DAN PENGEMBANGAN ADMINISTRASI PEMERINTAHAN</a:t>
          </a:r>
          <a:endParaRPr lang="id-ID" sz="2500" kern="1200" dirty="0">
            <a:solidFill>
              <a:schemeClr val="tx1"/>
            </a:solidFill>
          </a:endParaRPr>
        </a:p>
      </dsp:txBody>
      <dsp:txXfrm>
        <a:off x="1701220" y="2911971"/>
        <a:ext cx="6363675" cy="882415"/>
      </dsp:txXfrm>
    </dsp:sp>
    <dsp:sp modelId="{4B30ACBA-9224-4597-A5F6-3C303D1EE6FB}">
      <dsp:nvSpPr>
        <dsp:cNvPr id="0" name=""/>
        <dsp:cNvSpPr/>
      </dsp:nvSpPr>
      <dsp:spPr>
        <a:xfrm>
          <a:off x="88241" y="3000213"/>
          <a:ext cx="1612979" cy="705932"/>
        </a:xfrm>
        <a:prstGeom prst="roundRect">
          <a:avLst>
            <a:gd name="adj" fmla="val 10000"/>
          </a:avLst>
        </a:prstGeom>
        <a:solidFill>
          <a:schemeClr val="accent5">
            <a:tint val="50000"/>
            <a:hueOff val="-1330054"/>
            <a:satOff val="-3918"/>
            <a:lumOff val="1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E2C378-E815-4190-90CF-F8978E2A1B52}">
      <dsp:nvSpPr>
        <dsp:cNvPr id="0" name=""/>
        <dsp:cNvSpPr/>
      </dsp:nvSpPr>
      <dsp:spPr>
        <a:xfrm>
          <a:off x="0" y="3882628"/>
          <a:ext cx="8064896" cy="882415"/>
        </a:xfrm>
        <a:prstGeom prst="roundRect">
          <a:avLst>
            <a:gd name="adj" fmla="val 10000"/>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d-ID" sz="2500" b="1" kern="1200" dirty="0"/>
            <a:t>SANKSI ADMINISTRATIF</a:t>
          </a:r>
          <a:endParaRPr lang="id-ID" sz="2500" kern="1200" dirty="0"/>
        </a:p>
      </dsp:txBody>
      <dsp:txXfrm>
        <a:off x="1701220" y="3882628"/>
        <a:ext cx="6363675" cy="882415"/>
      </dsp:txXfrm>
    </dsp:sp>
    <dsp:sp modelId="{87BAF729-6D8C-4E05-AA2D-5C90D2AF950D}">
      <dsp:nvSpPr>
        <dsp:cNvPr id="0" name=""/>
        <dsp:cNvSpPr/>
      </dsp:nvSpPr>
      <dsp:spPr>
        <a:xfrm>
          <a:off x="88241" y="3970870"/>
          <a:ext cx="1612979" cy="705932"/>
        </a:xfrm>
        <a:prstGeom prst="roundRect">
          <a:avLst>
            <a:gd name="adj" fmla="val 10000"/>
          </a:avLst>
        </a:prstGeom>
        <a:solidFill>
          <a:schemeClr val="accent5">
            <a:tint val="50000"/>
            <a:hueOff val="-1773405"/>
            <a:satOff val="-5224"/>
            <a:lumOff val="22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31F95-0DE5-4CD1-B034-3413BA8CF1F1}">
      <dsp:nvSpPr>
        <dsp:cNvPr id="0" name=""/>
        <dsp:cNvSpPr/>
      </dsp:nvSpPr>
      <dsp:spPr>
        <a:xfrm rot="5400000">
          <a:off x="4214555" y="-2667521"/>
          <a:ext cx="1403839" cy="6923408"/>
        </a:xfrm>
        <a:prstGeom prst="round2SameRect">
          <a:avLst/>
        </a:prstGeom>
        <a:solidFill>
          <a:srgbClr val="FFFF00">
            <a:alpha val="90000"/>
          </a:srgb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pt-BR" sz="2000" kern="1200" dirty="0"/>
            <a:t>melampaui masa jabatan atau batas</a:t>
          </a:r>
          <a:r>
            <a:rPr lang="id-ID" sz="2000" kern="1200" dirty="0"/>
            <a:t> waktu berlakunya wewenang;</a:t>
          </a:r>
        </a:p>
        <a:p>
          <a:pPr marL="228600" lvl="1" indent="-228600" algn="l" defTabSz="889000">
            <a:lnSpc>
              <a:spcPct val="90000"/>
            </a:lnSpc>
            <a:spcBef>
              <a:spcPct val="0"/>
            </a:spcBef>
            <a:spcAft>
              <a:spcPct val="15000"/>
            </a:spcAft>
            <a:buChar char="•"/>
          </a:pPr>
          <a:r>
            <a:rPr lang="id-ID" sz="2000" kern="1200" dirty="0"/>
            <a:t>melampaui batas wilayah berlakunya wewenang; atau</a:t>
          </a:r>
        </a:p>
        <a:p>
          <a:pPr marL="228600" lvl="1" indent="-228600" algn="l" defTabSz="889000">
            <a:lnSpc>
              <a:spcPct val="90000"/>
            </a:lnSpc>
            <a:spcBef>
              <a:spcPct val="0"/>
            </a:spcBef>
            <a:spcAft>
              <a:spcPct val="15000"/>
            </a:spcAft>
            <a:buChar char="•"/>
          </a:pPr>
          <a:r>
            <a:rPr lang="id-ID" sz="2000" kern="1200" dirty="0"/>
            <a:t>bertentangan dengan peraturan perundang-undangan. </a:t>
          </a:r>
        </a:p>
      </dsp:txBody>
      <dsp:txXfrm rot="-5400000">
        <a:off x="1454771" y="160793"/>
        <a:ext cx="6854878" cy="1266779"/>
      </dsp:txXfrm>
    </dsp:sp>
    <dsp:sp modelId="{B89FA915-BFA2-44FA-B5C6-522AC50E9CF8}">
      <dsp:nvSpPr>
        <dsp:cNvPr id="0" name=""/>
        <dsp:cNvSpPr/>
      </dsp:nvSpPr>
      <dsp:spPr>
        <a:xfrm>
          <a:off x="0" y="2399"/>
          <a:ext cx="1599561" cy="1583567"/>
        </a:xfrm>
        <a:prstGeom prst="roundRect">
          <a:avLst/>
        </a:prstGeom>
        <a:solidFill>
          <a:srgbClr val="0070C0"/>
        </a:soli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hemeClr val="accent1"/>
        </a:lnRef>
        <a:fillRef idx="3">
          <a:schemeClr val="accent1"/>
        </a:fillRef>
        <a:effectRef idx="3">
          <a:schemeClr val="accent1"/>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FFFF"/>
              </a:solidFill>
            </a:rPr>
            <a:t>Larangan Melampaui Wewenang</a:t>
          </a:r>
        </a:p>
      </dsp:txBody>
      <dsp:txXfrm>
        <a:off x="77303" y="79702"/>
        <a:ext cx="1444955" cy="1428961"/>
      </dsp:txXfrm>
    </dsp:sp>
    <dsp:sp modelId="{F938F50B-2486-4EB9-B19E-083A5B989A62}">
      <dsp:nvSpPr>
        <dsp:cNvPr id="0" name=""/>
        <dsp:cNvSpPr/>
      </dsp:nvSpPr>
      <dsp:spPr>
        <a:xfrm rot="5400000">
          <a:off x="4180389" y="-988819"/>
          <a:ext cx="1471945" cy="6891498"/>
        </a:xfrm>
        <a:prstGeom prst="round2SameRect">
          <a:avLst/>
        </a:prstGeom>
        <a:solidFill>
          <a:srgbClr val="FFFF00">
            <a:alpha val="90000"/>
          </a:srgb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pt-BR" sz="2000" kern="1200" dirty="0"/>
            <a:t>menggunakan di luar substansi atau materi</a:t>
          </a:r>
          <a:r>
            <a:rPr lang="id-ID" sz="2000" kern="1200" dirty="0"/>
            <a:t> wewenang yang diberikan; atau</a:t>
          </a:r>
        </a:p>
        <a:p>
          <a:pPr marL="228600" lvl="1" indent="-228600" algn="l" defTabSz="889000">
            <a:lnSpc>
              <a:spcPct val="90000"/>
            </a:lnSpc>
            <a:spcBef>
              <a:spcPct val="0"/>
            </a:spcBef>
            <a:spcAft>
              <a:spcPct val="15000"/>
            </a:spcAft>
            <a:buChar char="•"/>
          </a:pPr>
          <a:r>
            <a:rPr lang="id-ID" sz="2000" kern="1200" dirty="0"/>
            <a:t>bertentangan dengan tujuan wewenang diberikan;</a:t>
          </a:r>
        </a:p>
        <a:p>
          <a:pPr marL="228600" lvl="1" indent="-228600" algn="l" defTabSz="889000">
            <a:lnSpc>
              <a:spcPct val="90000"/>
            </a:lnSpc>
            <a:spcBef>
              <a:spcPct val="0"/>
            </a:spcBef>
            <a:spcAft>
              <a:spcPct val="15000"/>
            </a:spcAft>
            <a:buChar char="•"/>
          </a:pPr>
          <a:r>
            <a:rPr lang="id-ID" sz="2000" kern="1200" dirty="0"/>
            <a:t>bertentangan dengan peraturan perundang-undangan.</a:t>
          </a:r>
        </a:p>
      </dsp:txBody>
      <dsp:txXfrm rot="-5400000">
        <a:off x="1470613" y="1792811"/>
        <a:ext cx="6819644" cy="1328237"/>
      </dsp:txXfrm>
    </dsp:sp>
    <dsp:sp modelId="{50E03B8C-99BA-4E91-96D7-5F005722F047}">
      <dsp:nvSpPr>
        <dsp:cNvPr id="0" name=""/>
        <dsp:cNvSpPr/>
      </dsp:nvSpPr>
      <dsp:spPr>
        <a:xfrm>
          <a:off x="0" y="1665145"/>
          <a:ext cx="1630695" cy="1583567"/>
        </a:xfrm>
        <a:prstGeom prst="roundRect">
          <a:avLst/>
        </a:prstGeom>
        <a:solidFill>
          <a:srgbClr val="0070C0"/>
        </a:soli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hemeClr val="accent1"/>
        </a:lnRef>
        <a:fillRef idx="3">
          <a:schemeClr val="accent1"/>
        </a:fillRef>
        <a:effectRef idx="3">
          <a:schemeClr val="accent1"/>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id-ID" sz="1800" kern="1200" dirty="0">
              <a:solidFill>
                <a:srgbClr val="FFFFFF"/>
              </a:solidFill>
            </a:rPr>
            <a:t>Larangan Mencampur- adukan Wewenang</a:t>
          </a:r>
        </a:p>
      </dsp:txBody>
      <dsp:txXfrm>
        <a:off x="77303" y="1742448"/>
        <a:ext cx="1476089" cy="1428961"/>
      </dsp:txXfrm>
    </dsp:sp>
    <dsp:sp modelId="{FD4CA38E-E861-4A40-A0DE-57CBD810E95B}">
      <dsp:nvSpPr>
        <dsp:cNvPr id="0" name=""/>
        <dsp:cNvSpPr/>
      </dsp:nvSpPr>
      <dsp:spPr>
        <a:xfrm rot="5400000">
          <a:off x="4297562" y="684238"/>
          <a:ext cx="1266854" cy="6870873"/>
        </a:xfrm>
        <a:prstGeom prst="round2SameRect">
          <a:avLst/>
        </a:prstGeom>
        <a:solidFill>
          <a:srgbClr val="FFFF00">
            <a:alpha val="90000"/>
          </a:srgb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d-ID" sz="2000" kern="1200" dirty="0"/>
            <a:t>Apabila Keputusan dan/atau Tindakan yang dilakukan oleh Pejabat Pemerintahan dikeluarkan tanpa ada dasar kewenangan.</a:t>
          </a:r>
        </a:p>
      </dsp:txBody>
      <dsp:txXfrm rot="-5400000">
        <a:off x="1495553" y="3548091"/>
        <a:ext cx="6809030" cy="1143168"/>
      </dsp:txXfrm>
    </dsp:sp>
    <dsp:sp modelId="{C02EC86D-481A-4521-AD21-76616E7ABF94}">
      <dsp:nvSpPr>
        <dsp:cNvPr id="0" name=""/>
        <dsp:cNvSpPr/>
      </dsp:nvSpPr>
      <dsp:spPr>
        <a:xfrm>
          <a:off x="0" y="3327891"/>
          <a:ext cx="1655152" cy="1583567"/>
        </a:xfrm>
        <a:prstGeom prst="roundRect">
          <a:avLst/>
        </a:prstGeom>
        <a:solidFill>
          <a:srgbClr val="0070C0"/>
        </a:soli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hemeClr val="accent1"/>
        </a:lnRef>
        <a:fillRef idx="3">
          <a:schemeClr val="accent1"/>
        </a:fillRef>
        <a:effectRef idx="3">
          <a:schemeClr val="accent1"/>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FFFF"/>
              </a:solidFill>
            </a:rPr>
            <a:t>Larangan Bertindak Sewenang-wenang</a:t>
          </a:r>
        </a:p>
      </dsp:txBody>
      <dsp:txXfrm>
        <a:off x="77303" y="3405194"/>
        <a:ext cx="1500546" cy="14289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164E5-B20F-0043-89CA-79CD3CEC1CE8}">
      <dsp:nvSpPr>
        <dsp:cNvPr id="0" name=""/>
        <dsp:cNvSpPr/>
      </dsp:nvSpPr>
      <dsp:spPr>
        <a:xfrm rot="10800000">
          <a:off x="1725315" y="781"/>
          <a:ext cx="6080759" cy="774784"/>
        </a:xfrm>
        <a:prstGeom prst="homePlate">
          <a:avLst/>
        </a:prstGeom>
        <a:gradFill rotWithShape="0">
          <a:gsLst>
            <a:gs pos="0">
              <a:schemeClr val="accent3">
                <a:shade val="80000"/>
                <a:hueOff val="0"/>
                <a:satOff val="0"/>
                <a:lumOff val="0"/>
                <a:alphaOff val="0"/>
                <a:tint val="98000"/>
                <a:satMod val="110000"/>
                <a:lumMod val="104000"/>
              </a:schemeClr>
            </a:gs>
            <a:gs pos="69000">
              <a:schemeClr val="accent3">
                <a:shade val="80000"/>
                <a:hueOff val="0"/>
                <a:satOff val="0"/>
                <a:lumOff val="0"/>
                <a:alphaOff val="0"/>
                <a:shade val="88000"/>
                <a:satMod val="130000"/>
                <a:lumMod val="92000"/>
              </a:schemeClr>
            </a:gs>
            <a:gs pos="100000">
              <a:schemeClr val="accent3">
                <a:shade val="80000"/>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1658" tIns="91440" rIns="170688" bIns="91440" numCol="1" spcCol="1270" anchor="ctr" anchorCtr="0">
          <a:noAutofit/>
        </a:bodyPr>
        <a:lstStyle/>
        <a:p>
          <a:pPr marL="0" lvl="0" indent="0" algn="just" defTabSz="1066800" rtl="0">
            <a:lnSpc>
              <a:spcPct val="90000"/>
            </a:lnSpc>
            <a:spcBef>
              <a:spcPct val="0"/>
            </a:spcBef>
            <a:spcAft>
              <a:spcPct val="35000"/>
            </a:spcAft>
            <a:buNone/>
          </a:pPr>
          <a:r>
            <a:rPr lang="en-US" sz="2400" b="1" kern="1200" dirty="0" err="1">
              <a:solidFill>
                <a:srgbClr val="000000"/>
              </a:solidFill>
              <a:latin typeface="Agency FB" panose="020B0503020202020204" pitchFamily="34" charset="0"/>
            </a:rPr>
            <a:t>Tertib</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administrasi</a:t>
          </a:r>
          <a:endParaRPr lang="en-US" sz="2400" b="1" kern="1200" dirty="0">
            <a:solidFill>
              <a:srgbClr val="000000"/>
            </a:solidFill>
            <a:latin typeface="Agency FB" panose="020B0503020202020204" pitchFamily="34" charset="0"/>
          </a:endParaRPr>
        </a:p>
      </dsp:txBody>
      <dsp:txXfrm rot="10800000">
        <a:off x="1919011" y="781"/>
        <a:ext cx="5887063" cy="774784"/>
      </dsp:txXfrm>
    </dsp:sp>
    <dsp:sp modelId="{B8414479-2357-CF4A-BD2B-E2A52B8B7894}">
      <dsp:nvSpPr>
        <dsp:cNvPr id="0" name=""/>
        <dsp:cNvSpPr/>
      </dsp:nvSpPr>
      <dsp:spPr>
        <a:xfrm>
          <a:off x="1337923" y="781"/>
          <a:ext cx="774784" cy="774784"/>
        </a:xfrm>
        <a:prstGeom prst="ellipse">
          <a:avLst/>
        </a:prstGeom>
        <a:solidFill>
          <a:schemeClr val="accent3">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4021C2B-5FB0-EA47-9B9B-BDDF373A6138}">
      <dsp:nvSpPr>
        <dsp:cNvPr id="0" name=""/>
        <dsp:cNvSpPr/>
      </dsp:nvSpPr>
      <dsp:spPr>
        <a:xfrm rot="10800000">
          <a:off x="1725315" y="1006844"/>
          <a:ext cx="6080759" cy="774784"/>
        </a:xfrm>
        <a:prstGeom prst="homePlate">
          <a:avLst/>
        </a:prstGeom>
        <a:gradFill rotWithShape="0">
          <a:gsLst>
            <a:gs pos="0">
              <a:schemeClr val="accent3">
                <a:shade val="80000"/>
                <a:hueOff val="-49886"/>
                <a:satOff val="4273"/>
                <a:lumOff val="4781"/>
                <a:alphaOff val="0"/>
                <a:tint val="98000"/>
                <a:satMod val="110000"/>
                <a:lumMod val="104000"/>
              </a:schemeClr>
            </a:gs>
            <a:gs pos="69000">
              <a:schemeClr val="accent3">
                <a:shade val="80000"/>
                <a:hueOff val="-49886"/>
                <a:satOff val="4273"/>
                <a:lumOff val="4781"/>
                <a:alphaOff val="0"/>
                <a:shade val="88000"/>
                <a:satMod val="130000"/>
                <a:lumMod val="92000"/>
              </a:schemeClr>
            </a:gs>
            <a:gs pos="100000">
              <a:schemeClr val="accent3">
                <a:shade val="80000"/>
                <a:hueOff val="-49886"/>
                <a:satOff val="4273"/>
                <a:lumOff val="47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1658" tIns="91440" rIns="170688" bIns="91440" numCol="1" spcCol="1270" anchor="ctr" anchorCtr="0">
          <a:noAutofit/>
        </a:bodyPr>
        <a:lstStyle/>
        <a:p>
          <a:pPr marL="0" lvl="0" indent="0" algn="just" defTabSz="1066800" rtl="0">
            <a:lnSpc>
              <a:spcPct val="90000"/>
            </a:lnSpc>
            <a:spcBef>
              <a:spcPct val="0"/>
            </a:spcBef>
            <a:spcAft>
              <a:spcPct val="35000"/>
            </a:spcAft>
            <a:buNone/>
          </a:pPr>
          <a:r>
            <a:rPr lang="en-US" sz="2400" b="1" kern="1200" dirty="0" err="1">
              <a:solidFill>
                <a:srgbClr val="000000"/>
              </a:solidFill>
              <a:latin typeface="Agency FB" panose="020B0503020202020204" pitchFamily="34" charset="0"/>
            </a:rPr>
            <a:t>Kesamaan</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pengertian</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bahasa</a:t>
          </a:r>
          <a:r>
            <a:rPr lang="en-US" sz="2400" b="1" kern="1200" dirty="0">
              <a:solidFill>
                <a:srgbClr val="000000"/>
              </a:solidFill>
              <a:latin typeface="Agency FB" panose="020B0503020202020204" pitchFamily="34" charset="0"/>
            </a:rPr>
            <a:t>, format, </a:t>
          </a:r>
          <a:r>
            <a:rPr lang="en-US" sz="2400" b="1" kern="1200" dirty="0" err="1">
              <a:solidFill>
                <a:srgbClr val="000000"/>
              </a:solidFill>
              <a:latin typeface="Agency FB" panose="020B0503020202020204" pitchFamily="34" charset="0"/>
            </a:rPr>
            <a:t>penafsiran</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dlm</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penyelenggaraan</a:t>
          </a:r>
          <a:r>
            <a:rPr lang="en-US" sz="2400" b="1" kern="1200" dirty="0">
              <a:solidFill>
                <a:srgbClr val="000000"/>
              </a:solidFill>
              <a:latin typeface="Agency FB" panose="020B0503020202020204" pitchFamily="34" charset="0"/>
            </a:rPr>
            <a:t> TND</a:t>
          </a:r>
        </a:p>
      </dsp:txBody>
      <dsp:txXfrm rot="10800000">
        <a:off x="1919011" y="1006844"/>
        <a:ext cx="5887063" cy="774784"/>
      </dsp:txXfrm>
    </dsp:sp>
    <dsp:sp modelId="{311F2476-7E5D-8E42-AF67-2CBC1B19E578}">
      <dsp:nvSpPr>
        <dsp:cNvPr id="0" name=""/>
        <dsp:cNvSpPr/>
      </dsp:nvSpPr>
      <dsp:spPr>
        <a:xfrm>
          <a:off x="1337923" y="1006844"/>
          <a:ext cx="774784" cy="774784"/>
        </a:xfrm>
        <a:prstGeom prst="ellipse">
          <a:avLst/>
        </a:prstGeom>
        <a:solidFill>
          <a:schemeClr val="accent3">
            <a:tint val="50000"/>
            <a:hueOff val="-20517"/>
            <a:satOff val="-455"/>
            <a:lumOff val="1902"/>
            <a:alphaOff val="0"/>
          </a:schemeClr>
        </a:solidFill>
        <a:ln>
          <a:noFill/>
        </a:ln>
        <a:effectLst/>
      </dsp:spPr>
      <dsp:style>
        <a:lnRef idx="0">
          <a:scrgbClr r="0" g="0" b="0"/>
        </a:lnRef>
        <a:fillRef idx="1">
          <a:scrgbClr r="0" g="0" b="0"/>
        </a:fillRef>
        <a:effectRef idx="2">
          <a:scrgbClr r="0" g="0" b="0"/>
        </a:effectRef>
        <a:fontRef idx="minor"/>
      </dsp:style>
    </dsp:sp>
    <dsp:sp modelId="{EBCCCBFB-1D10-334F-A95C-66EC7F598DD7}">
      <dsp:nvSpPr>
        <dsp:cNvPr id="0" name=""/>
        <dsp:cNvSpPr/>
      </dsp:nvSpPr>
      <dsp:spPr>
        <a:xfrm rot="10800000">
          <a:off x="1725315" y="2012907"/>
          <a:ext cx="6080759" cy="774784"/>
        </a:xfrm>
        <a:prstGeom prst="homePlate">
          <a:avLst/>
        </a:prstGeom>
        <a:gradFill rotWithShape="0">
          <a:gsLst>
            <a:gs pos="0">
              <a:schemeClr val="accent3">
                <a:shade val="80000"/>
                <a:hueOff val="-99771"/>
                <a:satOff val="8547"/>
                <a:lumOff val="9561"/>
                <a:alphaOff val="0"/>
                <a:tint val="98000"/>
                <a:satMod val="110000"/>
                <a:lumMod val="104000"/>
              </a:schemeClr>
            </a:gs>
            <a:gs pos="69000">
              <a:schemeClr val="accent3">
                <a:shade val="80000"/>
                <a:hueOff val="-99771"/>
                <a:satOff val="8547"/>
                <a:lumOff val="9561"/>
                <a:alphaOff val="0"/>
                <a:shade val="88000"/>
                <a:satMod val="130000"/>
                <a:lumMod val="92000"/>
              </a:schemeClr>
            </a:gs>
            <a:gs pos="100000">
              <a:schemeClr val="accent3">
                <a:shade val="80000"/>
                <a:hueOff val="-99771"/>
                <a:satOff val="8547"/>
                <a:lumOff val="95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1658" tIns="91440" rIns="170688" bIns="91440" numCol="1" spcCol="1270" anchor="ctr" anchorCtr="0">
          <a:noAutofit/>
        </a:bodyPr>
        <a:lstStyle/>
        <a:p>
          <a:pPr marL="0" lvl="0" indent="0" algn="just" defTabSz="1066800" rtl="0">
            <a:lnSpc>
              <a:spcPct val="90000"/>
            </a:lnSpc>
            <a:spcBef>
              <a:spcPct val="0"/>
            </a:spcBef>
            <a:spcAft>
              <a:spcPct val="35000"/>
            </a:spcAft>
            <a:buNone/>
          </a:pPr>
          <a:r>
            <a:rPr lang="en-US" sz="2400" b="1" kern="1200" dirty="0" err="1">
              <a:solidFill>
                <a:srgbClr val="000000"/>
              </a:solidFill>
              <a:latin typeface="Agency FB" panose="020B0503020202020204" pitchFamily="34" charset="0"/>
            </a:rPr>
            <a:t>Lancarnya</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komunikasi</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kedinasan</a:t>
          </a:r>
          <a:endParaRPr lang="en-US" sz="2400" b="1" kern="1200" dirty="0">
            <a:solidFill>
              <a:srgbClr val="000000"/>
            </a:solidFill>
            <a:latin typeface="Agency FB" panose="020B0503020202020204" pitchFamily="34" charset="0"/>
          </a:endParaRPr>
        </a:p>
      </dsp:txBody>
      <dsp:txXfrm rot="10800000">
        <a:off x="1919011" y="2012907"/>
        <a:ext cx="5887063" cy="774784"/>
      </dsp:txXfrm>
    </dsp:sp>
    <dsp:sp modelId="{28F8C3F0-B9B8-DC42-872B-353DE5E2409B}">
      <dsp:nvSpPr>
        <dsp:cNvPr id="0" name=""/>
        <dsp:cNvSpPr/>
      </dsp:nvSpPr>
      <dsp:spPr>
        <a:xfrm>
          <a:off x="1337923" y="2012907"/>
          <a:ext cx="774784" cy="774784"/>
        </a:xfrm>
        <a:prstGeom prst="ellipse">
          <a:avLst/>
        </a:prstGeom>
        <a:solidFill>
          <a:schemeClr val="accent3">
            <a:tint val="50000"/>
            <a:hueOff val="-41033"/>
            <a:satOff val="-910"/>
            <a:lumOff val="3804"/>
            <a:alphaOff val="0"/>
          </a:schemeClr>
        </a:solidFill>
        <a:ln>
          <a:noFill/>
        </a:ln>
        <a:effectLst/>
      </dsp:spPr>
      <dsp:style>
        <a:lnRef idx="0">
          <a:scrgbClr r="0" g="0" b="0"/>
        </a:lnRef>
        <a:fillRef idx="1">
          <a:scrgbClr r="0" g="0" b="0"/>
        </a:fillRef>
        <a:effectRef idx="2">
          <a:scrgbClr r="0" g="0" b="0"/>
        </a:effectRef>
        <a:fontRef idx="minor"/>
      </dsp:style>
    </dsp:sp>
    <dsp:sp modelId="{834D86E1-A01E-224E-8C6C-A8BF632DD22A}">
      <dsp:nvSpPr>
        <dsp:cNvPr id="0" name=""/>
        <dsp:cNvSpPr/>
      </dsp:nvSpPr>
      <dsp:spPr>
        <a:xfrm rot="10800000">
          <a:off x="1691689" y="2998516"/>
          <a:ext cx="6080759" cy="774784"/>
        </a:xfrm>
        <a:prstGeom prst="homePlate">
          <a:avLst/>
        </a:prstGeom>
        <a:gradFill rotWithShape="0">
          <a:gsLst>
            <a:gs pos="0">
              <a:schemeClr val="accent3">
                <a:shade val="80000"/>
                <a:hueOff val="-149657"/>
                <a:satOff val="12820"/>
                <a:lumOff val="14342"/>
                <a:alphaOff val="0"/>
                <a:tint val="98000"/>
                <a:satMod val="110000"/>
                <a:lumMod val="104000"/>
              </a:schemeClr>
            </a:gs>
            <a:gs pos="69000">
              <a:schemeClr val="accent3">
                <a:shade val="80000"/>
                <a:hueOff val="-149657"/>
                <a:satOff val="12820"/>
                <a:lumOff val="14342"/>
                <a:alphaOff val="0"/>
                <a:shade val="88000"/>
                <a:satMod val="130000"/>
                <a:lumMod val="92000"/>
              </a:schemeClr>
            </a:gs>
            <a:gs pos="100000">
              <a:schemeClr val="accent3">
                <a:shade val="80000"/>
                <a:hueOff val="-149657"/>
                <a:satOff val="12820"/>
                <a:lumOff val="1434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1658" tIns="91440" rIns="170688" bIns="91440" numCol="1" spcCol="1270" anchor="ctr" anchorCtr="0">
          <a:noAutofit/>
        </a:bodyPr>
        <a:lstStyle/>
        <a:p>
          <a:pPr marL="0" lvl="0" indent="0" algn="just" defTabSz="1066800" rtl="0">
            <a:lnSpc>
              <a:spcPct val="90000"/>
            </a:lnSpc>
            <a:spcBef>
              <a:spcPct val="0"/>
            </a:spcBef>
            <a:spcAft>
              <a:spcPct val="35000"/>
            </a:spcAft>
            <a:buNone/>
          </a:pPr>
          <a:r>
            <a:rPr lang="en-US" sz="2400" b="1" kern="1200" dirty="0" err="1">
              <a:solidFill>
                <a:srgbClr val="000000"/>
              </a:solidFill>
              <a:latin typeface="Agency FB" panose="020B0503020202020204" pitchFamily="34" charset="0"/>
            </a:rPr>
            <a:t>Pengawasan</a:t>
          </a:r>
          <a:endParaRPr lang="en-US" sz="2400" b="1" kern="1200" dirty="0">
            <a:solidFill>
              <a:srgbClr val="000000"/>
            </a:solidFill>
            <a:latin typeface="Agency FB" panose="020B0503020202020204" pitchFamily="34" charset="0"/>
          </a:endParaRPr>
        </a:p>
      </dsp:txBody>
      <dsp:txXfrm rot="10800000">
        <a:off x="1885385" y="2998516"/>
        <a:ext cx="5887063" cy="774784"/>
      </dsp:txXfrm>
    </dsp:sp>
    <dsp:sp modelId="{0B03DAAD-6071-544D-B4D8-003DB405F1B2}">
      <dsp:nvSpPr>
        <dsp:cNvPr id="0" name=""/>
        <dsp:cNvSpPr/>
      </dsp:nvSpPr>
      <dsp:spPr>
        <a:xfrm>
          <a:off x="1337923" y="3018971"/>
          <a:ext cx="774784" cy="774784"/>
        </a:xfrm>
        <a:prstGeom prst="ellipse">
          <a:avLst/>
        </a:prstGeom>
        <a:solidFill>
          <a:schemeClr val="accent3">
            <a:tint val="50000"/>
            <a:hueOff val="-61550"/>
            <a:satOff val="-1364"/>
            <a:lumOff val="5705"/>
            <a:alphaOff val="0"/>
          </a:schemeClr>
        </a:solidFill>
        <a:ln>
          <a:noFill/>
        </a:ln>
        <a:effectLst/>
      </dsp:spPr>
      <dsp:style>
        <a:lnRef idx="0">
          <a:scrgbClr r="0" g="0" b="0"/>
        </a:lnRef>
        <a:fillRef idx="1">
          <a:scrgbClr r="0" g="0" b="0"/>
        </a:fillRef>
        <a:effectRef idx="2">
          <a:scrgbClr r="0" g="0" b="0"/>
        </a:effectRef>
        <a:fontRef idx="minor"/>
      </dsp:style>
    </dsp:sp>
    <dsp:sp modelId="{BF48FB7B-800F-7140-A1DD-DC54741324BE}">
      <dsp:nvSpPr>
        <dsp:cNvPr id="0" name=""/>
        <dsp:cNvSpPr/>
      </dsp:nvSpPr>
      <dsp:spPr>
        <a:xfrm rot="10800000">
          <a:off x="1725315" y="4025034"/>
          <a:ext cx="6080759" cy="774784"/>
        </a:xfrm>
        <a:prstGeom prst="homePlate">
          <a:avLst/>
        </a:prstGeom>
        <a:gradFill rotWithShape="0">
          <a:gsLst>
            <a:gs pos="0">
              <a:schemeClr val="accent3">
                <a:shade val="80000"/>
                <a:hueOff val="-199543"/>
                <a:satOff val="17094"/>
                <a:lumOff val="19123"/>
                <a:alphaOff val="0"/>
                <a:tint val="98000"/>
                <a:satMod val="110000"/>
                <a:lumMod val="104000"/>
              </a:schemeClr>
            </a:gs>
            <a:gs pos="69000">
              <a:schemeClr val="accent3">
                <a:shade val="80000"/>
                <a:hueOff val="-199543"/>
                <a:satOff val="17094"/>
                <a:lumOff val="19123"/>
                <a:alphaOff val="0"/>
                <a:shade val="88000"/>
                <a:satMod val="130000"/>
                <a:lumMod val="92000"/>
              </a:schemeClr>
            </a:gs>
            <a:gs pos="100000">
              <a:schemeClr val="accent3">
                <a:shade val="80000"/>
                <a:hueOff val="-199543"/>
                <a:satOff val="17094"/>
                <a:lumOff val="19123"/>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1658" tIns="91440" rIns="170688" bIns="91440" numCol="1" spcCol="1270" anchor="ctr" anchorCtr="0">
          <a:noAutofit/>
        </a:bodyPr>
        <a:lstStyle/>
        <a:p>
          <a:pPr marL="0" lvl="0" indent="0" algn="just" defTabSz="1066800" rtl="0">
            <a:lnSpc>
              <a:spcPct val="90000"/>
            </a:lnSpc>
            <a:spcBef>
              <a:spcPct val="0"/>
            </a:spcBef>
            <a:spcAft>
              <a:spcPct val="35000"/>
            </a:spcAft>
            <a:buNone/>
          </a:pPr>
          <a:r>
            <a:rPr lang="en-US" sz="2400" b="1" kern="1200" dirty="0" err="1">
              <a:solidFill>
                <a:srgbClr val="000000"/>
              </a:solidFill>
              <a:latin typeface="Agency FB" panose="020B0503020202020204" pitchFamily="34" charset="0"/>
            </a:rPr>
            <a:t>Efesien</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dan</a:t>
          </a:r>
          <a:r>
            <a:rPr lang="en-US" sz="2400" b="1" kern="1200" dirty="0">
              <a:solidFill>
                <a:srgbClr val="000000"/>
              </a:solidFill>
              <a:latin typeface="Agency FB" panose="020B0503020202020204" pitchFamily="34" charset="0"/>
            </a:rPr>
            <a:t> </a:t>
          </a:r>
          <a:r>
            <a:rPr lang="en-US" sz="2400" b="1" kern="1200" dirty="0" err="1">
              <a:solidFill>
                <a:srgbClr val="000000"/>
              </a:solidFill>
              <a:latin typeface="Agency FB" panose="020B0503020202020204" pitchFamily="34" charset="0"/>
            </a:rPr>
            <a:t>efektif</a:t>
          </a:r>
          <a:r>
            <a:rPr lang="en-US" sz="2400" b="1" kern="1200" dirty="0">
              <a:solidFill>
                <a:srgbClr val="000000"/>
              </a:solidFill>
              <a:latin typeface="Agency FB" panose="020B0503020202020204" pitchFamily="34" charset="0"/>
            </a:rPr>
            <a:t>  </a:t>
          </a:r>
        </a:p>
      </dsp:txBody>
      <dsp:txXfrm rot="10800000">
        <a:off x="1919011" y="4025034"/>
        <a:ext cx="5887063" cy="774784"/>
      </dsp:txXfrm>
    </dsp:sp>
    <dsp:sp modelId="{37EC9FFB-BD2A-3242-B799-E5DC0D81B1E6}">
      <dsp:nvSpPr>
        <dsp:cNvPr id="0" name=""/>
        <dsp:cNvSpPr/>
      </dsp:nvSpPr>
      <dsp:spPr>
        <a:xfrm>
          <a:off x="1337923" y="4025034"/>
          <a:ext cx="774784" cy="774784"/>
        </a:xfrm>
        <a:prstGeom prst="ellipse">
          <a:avLst/>
        </a:prstGeom>
        <a:solidFill>
          <a:schemeClr val="accent3">
            <a:tint val="50000"/>
            <a:hueOff val="-82066"/>
            <a:satOff val="-1819"/>
            <a:lumOff val="7607"/>
            <a:alphaOff val="0"/>
          </a:schemeClr>
        </a:solidFill>
        <a:ln>
          <a:noFill/>
        </a:ln>
        <a:effectLst/>
      </dsp:spPr>
      <dsp:style>
        <a:lnRef idx="0">
          <a:scrgbClr r="0" g="0" b="0"/>
        </a:lnRef>
        <a:fillRef idx="1">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EE9C0-23C8-4E96-88D3-AD7730AF2EF1}">
      <dsp:nvSpPr>
        <dsp:cNvPr id="0" name=""/>
        <dsp:cNvSpPr/>
      </dsp:nvSpPr>
      <dsp:spPr>
        <a:xfrm>
          <a:off x="1" y="0"/>
          <a:ext cx="7667632" cy="4064000"/>
        </a:xfrm>
        <a:prstGeom prst="rightArrow">
          <a:avLst/>
        </a:prstGeom>
        <a:solidFill>
          <a:schemeClr val="accent3">
            <a:tint val="40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7851888B-C749-424D-A03D-04CA58B71650}">
      <dsp:nvSpPr>
        <dsp:cNvPr id="0" name=""/>
        <dsp:cNvSpPr/>
      </dsp:nvSpPr>
      <dsp:spPr>
        <a:xfrm>
          <a:off x="3837" y="1219199"/>
          <a:ext cx="1845773" cy="1625600"/>
        </a:xfrm>
        <a:prstGeom prst="roundRect">
          <a:avLst/>
        </a:prstGeom>
        <a:solidFill>
          <a:schemeClr val="accent3">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Biasa</a:t>
          </a:r>
          <a:r>
            <a:rPr lang="en-US" sz="2400" kern="1200" dirty="0"/>
            <a:t>  (</a:t>
          </a:r>
          <a:r>
            <a:rPr lang="en-US" sz="2400" kern="1200" dirty="0" err="1"/>
            <a:t>maks</a:t>
          </a:r>
          <a:r>
            <a:rPr lang="en-US" sz="2400" kern="1200" dirty="0"/>
            <a:t> 5 </a:t>
          </a:r>
          <a:r>
            <a:rPr lang="en-US" sz="2400" kern="1200" dirty="0" err="1"/>
            <a:t>hari</a:t>
          </a:r>
          <a:r>
            <a:rPr lang="en-US" sz="2400" kern="1200" dirty="0"/>
            <a:t> </a:t>
          </a:r>
          <a:r>
            <a:rPr lang="en-US" sz="2400" kern="1200" dirty="0" err="1"/>
            <a:t>kerja</a:t>
          </a:r>
          <a:r>
            <a:rPr lang="en-US" sz="2400" kern="1200" dirty="0"/>
            <a:t>)</a:t>
          </a:r>
        </a:p>
      </dsp:txBody>
      <dsp:txXfrm>
        <a:off x="83192" y="1298554"/>
        <a:ext cx="1687063" cy="1466890"/>
      </dsp:txXfrm>
    </dsp:sp>
    <dsp:sp modelId="{EA1100B1-ABA2-44F6-B7A2-A6EED2DD71EA}">
      <dsp:nvSpPr>
        <dsp:cNvPr id="0" name=""/>
        <dsp:cNvSpPr/>
      </dsp:nvSpPr>
      <dsp:spPr>
        <a:xfrm>
          <a:off x="1941899" y="1219199"/>
          <a:ext cx="1845773" cy="1625600"/>
        </a:xfrm>
        <a:prstGeom prst="roundRect">
          <a:avLst/>
        </a:prstGeom>
        <a:solidFill>
          <a:schemeClr val="accent3">
            <a:hueOff val="-314791"/>
            <a:satOff val="-15812"/>
            <a:lumOff val="-549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Penting</a:t>
          </a:r>
          <a:r>
            <a:rPr lang="en-US" sz="2400" kern="1200" dirty="0"/>
            <a:t> (3x24 jam)</a:t>
          </a:r>
        </a:p>
      </dsp:txBody>
      <dsp:txXfrm>
        <a:off x="2021254" y="1298554"/>
        <a:ext cx="1687063" cy="1466890"/>
      </dsp:txXfrm>
    </dsp:sp>
    <dsp:sp modelId="{9D2A4BB2-B8D5-4CE2-8700-127CABB434BB}">
      <dsp:nvSpPr>
        <dsp:cNvPr id="0" name=""/>
        <dsp:cNvSpPr/>
      </dsp:nvSpPr>
      <dsp:spPr>
        <a:xfrm>
          <a:off x="3879962" y="1219199"/>
          <a:ext cx="1845773" cy="1625600"/>
        </a:xfrm>
        <a:prstGeom prst="roundRect">
          <a:avLst/>
        </a:prstGeom>
        <a:solidFill>
          <a:schemeClr val="accent3">
            <a:hueOff val="-629581"/>
            <a:satOff val="-31625"/>
            <a:lumOff val="-1098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Segera</a:t>
          </a:r>
          <a:r>
            <a:rPr lang="en-US" sz="2400" kern="1200" dirty="0"/>
            <a:t> XX  (2x24 jam)</a:t>
          </a:r>
        </a:p>
      </dsp:txBody>
      <dsp:txXfrm>
        <a:off x="3959317" y="1298554"/>
        <a:ext cx="1687063" cy="1466890"/>
      </dsp:txXfrm>
    </dsp:sp>
    <dsp:sp modelId="{E342B3A1-A6D5-49EE-AC2E-DE7B79605390}">
      <dsp:nvSpPr>
        <dsp:cNvPr id="0" name=""/>
        <dsp:cNvSpPr/>
      </dsp:nvSpPr>
      <dsp:spPr>
        <a:xfrm>
          <a:off x="5818024" y="1219199"/>
          <a:ext cx="1845773" cy="1625600"/>
        </a:xfrm>
        <a:prstGeom prst="roundRect">
          <a:avLst/>
        </a:prstGeom>
        <a:solidFill>
          <a:schemeClr val="accent3">
            <a:hueOff val="-944372"/>
            <a:satOff val="-47437"/>
            <a:lumOff val="-1647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Amat</a:t>
          </a:r>
          <a:r>
            <a:rPr lang="en-US" sz="2400" kern="1200" dirty="0"/>
            <a:t> </a:t>
          </a:r>
          <a:r>
            <a:rPr lang="en-US" sz="2400" kern="1200" dirty="0" err="1"/>
            <a:t>Segera</a:t>
          </a:r>
          <a:r>
            <a:rPr lang="en-US" sz="2400" kern="1200" dirty="0"/>
            <a:t>/</a:t>
          </a:r>
          <a:r>
            <a:rPr lang="en-US" sz="2400" kern="1200" dirty="0" err="1"/>
            <a:t>Kilat</a:t>
          </a:r>
          <a:r>
            <a:rPr lang="en-US" sz="2400" kern="1200" dirty="0"/>
            <a:t> XXX      (24 jam)</a:t>
          </a:r>
        </a:p>
      </dsp:txBody>
      <dsp:txXfrm>
        <a:off x="5897379" y="1298554"/>
        <a:ext cx="1687063"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2">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3">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557213"/>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995738" y="0"/>
            <a:ext cx="3055937" cy="557213"/>
          </a:xfrm>
          <a:prstGeom prst="rect">
            <a:avLst/>
          </a:prstGeom>
        </p:spPr>
        <p:txBody>
          <a:bodyPr vert="horz" lIns="91440" tIns="45720" rIns="91440" bIns="45720" rtlCol="0"/>
          <a:lstStyle>
            <a:lvl1pPr algn="r">
              <a:defRPr sz="1200"/>
            </a:lvl1pPr>
          </a:lstStyle>
          <a:p>
            <a:fld id="{566E8C3F-2CB6-427A-A608-0B1179C91812}" type="datetimeFigureOut">
              <a:rPr lang="id-ID" smtClean="0"/>
              <a:t>29/02/2024</a:t>
            </a:fld>
            <a:endParaRPr lang="id-ID"/>
          </a:p>
        </p:txBody>
      </p:sp>
      <p:sp>
        <p:nvSpPr>
          <p:cNvPr id="4" name="Footer Placeholder 3"/>
          <p:cNvSpPr>
            <a:spLocks noGrp="1"/>
          </p:cNvSpPr>
          <p:nvPr>
            <p:ph type="ftr" sz="quarter" idx="2"/>
          </p:nvPr>
        </p:nvSpPr>
        <p:spPr>
          <a:xfrm>
            <a:off x="0" y="10579100"/>
            <a:ext cx="3055938" cy="557213"/>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995738" y="10579100"/>
            <a:ext cx="3055937" cy="557213"/>
          </a:xfrm>
          <a:prstGeom prst="rect">
            <a:avLst/>
          </a:prstGeom>
        </p:spPr>
        <p:txBody>
          <a:bodyPr vert="horz" lIns="91440" tIns="45720" rIns="91440" bIns="45720" rtlCol="0" anchor="b"/>
          <a:lstStyle>
            <a:lvl1pPr algn="r">
              <a:defRPr sz="1200"/>
            </a:lvl1pPr>
          </a:lstStyle>
          <a:p>
            <a:fld id="{F1E79DE6-2C12-4680-AF53-F2DD4F55EB89}" type="slidenum">
              <a:rPr lang="id-ID" smtClean="0"/>
              <a:t>‹#›</a:t>
            </a:fld>
            <a:endParaRPr lang="id-ID"/>
          </a:p>
        </p:txBody>
      </p:sp>
    </p:spTree>
    <p:extLst>
      <p:ext uri="{BB962C8B-B14F-4D97-AF65-F5344CB8AC3E}">
        <p14:creationId xmlns:p14="http://schemas.microsoft.com/office/powerpoint/2010/main" val="2056226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556895"/>
          </a:xfrm>
          <a:prstGeom prst="rect">
            <a:avLst/>
          </a:prstGeom>
        </p:spPr>
        <p:txBody>
          <a:bodyPr vert="horz" lIns="98975" tIns="49487" rIns="98975" bIns="49487" rtlCol="0"/>
          <a:lstStyle>
            <a:lvl1pPr algn="l">
              <a:defRPr sz="1300"/>
            </a:lvl1pPr>
          </a:lstStyle>
          <a:p>
            <a:endParaRPr lang="id-ID"/>
          </a:p>
        </p:txBody>
      </p:sp>
      <p:sp>
        <p:nvSpPr>
          <p:cNvPr id="3" name="Date Placeholder 2"/>
          <p:cNvSpPr>
            <a:spLocks noGrp="1"/>
          </p:cNvSpPr>
          <p:nvPr>
            <p:ph type="dt" idx="1"/>
          </p:nvPr>
        </p:nvSpPr>
        <p:spPr>
          <a:xfrm>
            <a:off x="3995217" y="0"/>
            <a:ext cx="3056414" cy="556895"/>
          </a:xfrm>
          <a:prstGeom prst="rect">
            <a:avLst/>
          </a:prstGeom>
        </p:spPr>
        <p:txBody>
          <a:bodyPr vert="horz" lIns="98975" tIns="49487" rIns="98975" bIns="49487" rtlCol="0"/>
          <a:lstStyle>
            <a:lvl1pPr algn="r">
              <a:defRPr sz="1300"/>
            </a:lvl1pPr>
          </a:lstStyle>
          <a:p>
            <a:fld id="{8367193B-1A74-4A72-9DAF-51335BD8C350}" type="datetimeFigureOut">
              <a:rPr lang="id-ID" smtClean="0"/>
              <a:t>29/02/2024</a:t>
            </a:fld>
            <a:endParaRPr lang="id-ID"/>
          </a:p>
        </p:txBody>
      </p:sp>
      <p:sp>
        <p:nvSpPr>
          <p:cNvPr id="4" name="Slide Image Placeholder 3"/>
          <p:cNvSpPr>
            <a:spLocks noGrp="1" noRot="1" noChangeAspect="1"/>
          </p:cNvSpPr>
          <p:nvPr>
            <p:ph type="sldImg" idx="2"/>
          </p:nvPr>
        </p:nvSpPr>
        <p:spPr>
          <a:xfrm>
            <a:off x="741363" y="835025"/>
            <a:ext cx="5570537" cy="4178300"/>
          </a:xfrm>
          <a:prstGeom prst="rect">
            <a:avLst/>
          </a:prstGeom>
          <a:noFill/>
          <a:ln w="12700">
            <a:solidFill>
              <a:prstClr val="black"/>
            </a:solidFill>
          </a:ln>
        </p:spPr>
        <p:txBody>
          <a:bodyPr vert="horz" lIns="98975" tIns="49487" rIns="98975" bIns="49487" rtlCol="0" anchor="ctr"/>
          <a:lstStyle/>
          <a:p>
            <a:endParaRPr lang="id-ID"/>
          </a:p>
        </p:txBody>
      </p:sp>
      <p:sp>
        <p:nvSpPr>
          <p:cNvPr id="5" name="Notes Placeholder 4"/>
          <p:cNvSpPr>
            <a:spLocks noGrp="1"/>
          </p:cNvSpPr>
          <p:nvPr>
            <p:ph type="body" sz="quarter" idx="3"/>
          </p:nvPr>
        </p:nvSpPr>
        <p:spPr>
          <a:xfrm>
            <a:off x="705327" y="5290503"/>
            <a:ext cx="5642610" cy="5012055"/>
          </a:xfrm>
          <a:prstGeom prst="rect">
            <a:avLst/>
          </a:prstGeom>
        </p:spPr>
        <p:txBody>
          <a:bodyPr vert="horz" lIns="98975" tIns="49487" rIns="98975" bIns="494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10579072"/>
            <a:ext cx="3056414" cy="556895"/>
          </a:xfrm>
          <a:prstGeom prst="rect">
            <a:avLst/>
          </a:prstGeom>
        </p:spPr>
        <p:txBody>
          <a:bodyPr vert="horz" lIns="98975" tIns="49487" rIns="98975" bIns="49487" rtlCol="0" anchor="b"/>
          <a:lstStyle>
            <a:lvl1pPr algn="l">
              <a:defRPr sz="1300"/>
            </a:lvl1pPr>
          </a:lstStyle>
          <a:p>
            <a:endParaRPr lang="id-ID"/>
          </a:p>
        </p:txBody>
      </p:sp>
      <p:sp>
        <p:nvSpPr>
          <p:cNvPr id="7" name="Slide Number Placeholder 6"/>
          <p:cNvSpPr>
            <a:spLocks noGrp="1"/>
          </p:cNvSpPr>
          <p:nvPr>
            <p:ph type="sldNum" sz="quarter" idx="5"/>
          </p:nvPr>
        </p:nvSpPr>
        <p:spPr>
          <a:xfrm>
            <a:off x="3995217" y="10579072"/>
            <a:ext cx="3056414" cy="556895"/>
          </a:xfrm>
          <a:prstGeom prst="rect">
            <a:avLst/>
          </a:prstGeom>
        </p:spPr>
        <p:txBody>
          <a:bodyPr vert="horz" lIns="98975" tIns="49487" rIns="98975" bIns="49487" rtlCol="0" anchor="b"/>
          <a:lstStyle>
            <a:lvl1pPr algn="r">
              <a:defRPr sz="1300"/>
            </a:lvl1pPr>
          </a:lstStyle>
          <a:p>
            <a:fld id="{DEF547AF-E36C-4644-B66B-28C1738C1FDD}" type="slidenum">
              <a:rPr lang="id-ID" smtClean="0"/>
              <a:t>‹#›</a:t>
            </a:fld>
            <a:endParaRPr lang="id-ID"/>
          </a:p>
        </p:txBody>
      </p:sp>
    </p:spTree>
    <p:extLst>
      <p:ext uri="{BB962C8B-B14F-4D97-AF65-F5344CB8AC3E}">
        <p14:creationId xmlns:p14="http://schemas.microsoft.com/office/powerpoint/2010/main" val="150894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5BB831-4CF7-42CB-81FB-F796A9328902}" type="slidenum">
              <a:rPr lang="id-ID"/>
              <a:pPr/>
              <a:t>3</a:t>
            </a:fld>
            <a:endParaRPr lang="id-ID"/>
          </a:p>
        </p:txBody>
      </p:sp>
      <p:sp>
        <p:nvSpPr>
          <p:cNvPr id="405506" name="Rectangle 2"/>
          <p:cNvSpPr>
            <a:spLocks noGrp="1" noRot="1" noChangeAspect="1" noChangeArrowheads="1" noTextEdit="1"/>
          </p:cNvSpPr>
          <p:nvPr>
            <p:ph type="sldImg"/>
          </p:nvPr>
        </p:nvSpPr>
        <p:spPr>
          <a:xfrm>
            <a:off x="1130300" y="690563"/>
            <a:ext cx="4598988" cy="3449637"/>
          </a:xfrm>
          <a:ln/>
        </p:spPr>
      </p:sp>
      <p:sp>
        <p:nvSpPr>
          <p:cNvPr id="405507" name="Rectangle 3"/>
          <p:cNvSpPr>
            <a:spLocks noGrp="1" noChangeArrowheads="1"/>
          </p:cNvSpPr>
          <p:nvPr>
            <p:ph type="body" idx="1"/>
          </p:nvPr>
        </p:nvSpPr>
        <p:spPr>
          <a:xfrm>
            <a:off x="685800" y="4370388"/>
            <a:ext cx="5486400" cy="41402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F74818-B52E-4024-A83C-D6DB5ECAF89C}" type="slidenum">
              <a:rPr lang="id-ID"/>
              <a:pPr/>
              <a:t>4</a:t>
            </a:fld>
            <a:endParaRPr lang="id-ID"/>
          </a:p>
        </p:txBody>
      </p:sp>
      <p:sp>
        <p:nvSpPr>
          <p:cNvPr id="407554" name="Rectangle 2"/>
          <p:cNvSpPr>
            <a:spLocks noGrp="1" noRot="1" noChangeAspect="1" noChangeArrowheads="1" noTextEdit="1"/>
          </p:cNvSpPr>
          <p:nvPr>
            <p:ph type="sldImg"/>
          </p:nvPr>
        </p:nvSpPr>
        <p:spPr>
          <a:xfrm>
            <a:off x="1130300" y="690563"/>
            <a:ext cx="4598988" cy="3449637"/>
          </a:xfrm>
          <a:ln/>
        </p:spPr>
      </p:sp>
      <p:sp>
        <p:nvSpPr>
          <p:cNvPr id="407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id-ID" dirty="0"/>
          </a:p>
        </p:txBody>
      </p:sp>
    </p:spTree>
    <p:extLst>
      <p:ext uri="{BB962C8B-B14F-4D97-AF65-F5344CB8AC3E}">
        <p14:creationId xmlns:p14="http://schemas.microsoft.com/office/powerpoint/2010/main" val="2434472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3E6789EF-17DD-43A3-8B32-5569E79D7ABA}" type="slidenum">
              <a:rPr lang="en-US" smtClean="0">
                <a:latin typeface="Arial" pitchFamily="34" charset="0"/>
              </a:rPr>
              <a:pPr/>
              <a:t>25</a:t>
            </a:fld>
            <a:endParaRPr lang="en-US">
              <a:latin typeface="Arial"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8A03C6D2-E546-4E92-ABFF-1D983645ED05}" type="slidenum">
              <a:rPr lang="en-US" smtClean="0">
                <a:latin typeface="Arial" pitchFamily="34" charset="0"/>
              </a:rPr>
              <a:pPr/>
              <a:t>26</a:t>
            </a:fld>
            <a:endParaRPr lang="en-US">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FC4A4A3-FE7B-46C5-AD30-A1C332D6551E}" type="slidenum">
              <a:rPr lang="en-US" smtClean="0">
                <a:latin typeface="Arial" pitchFamily="34" charset="0"/>
              </a:rPr>
              <a:pPr/>
              <a:t>27</a:t>
            </a:fld>
            <a:endParaRPr lang="en-US">
              <a:latin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id-ID" altLang="id-ID">
                <a:latin typeface="Arial" charset="0"/>
              </a:rPr>
              <a:t>Pasal 7 ayat (1) dan Pasal 10</a:t>
            </a: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charset="0"/>
                <a:ea typeface="MS PGothic" pitchFamily="34" charset="-128"/>
              </a:defRPr>
            </a:lvl1pPr>
            <a:lvl2pPr marL="804169" indent="-309296">
              <a:defRPr sz="1300">
                <a:solidFill>
                  <a:schemeClr val="tx1"/>
                </a:solidFill>
                <a:latin typeface="Arial" charset="0"/>
                <a:ea typeface="MS PGothic" pitchFamily="34" charset="-128"/>
              </a:defRPr>
            </a:lvl2pPr>
            <a:lvl3pPr marL="1237183" indent="-247437">
              <a:defRPr sz="1300">
                <a:solidFill>
                  <a:schemeClr val="tx1"/>
                </a:solidFill>
                <a:latin typeface="Arial" charset="0"/>
                <a:ea typeface="MS PGothic" pitchFamily="34" charset="-128"/>
              </a:defRPr>
            </a:lvl3pPr>
            <a:lvl4pPr marL="1732056" indent="-247437">
              <a:defRPr sz="1300">
                <a:solidFill>
                  <a:schemeClr val="tx1"/>
                </a:solidFill>
                <a:latin typeface="Arial" charset="0"/>
                <a:ea typeface="MS PGothic" pitchFamily="34" charset="-128"/>
              </a:defRPr>
            </a:lvl4pPr>
            <a:lvl5pPr marL="2226930" indent="-247437">
              <a:defRPr sz="1300">
                <a:solidFill>
                  <a:schemeClr val="tx1"/>
                </a:solidFill>
                <a:latin typeface="Arial" charset="0"/>
                <a:ea typeface="MS PGothic" pitchFamily="34" charset="-128"/>
              </a:defRPr>
            </a:lvl5pPr>
            <a:lvl6pPr marL="2721803" indent="-247437" eaLnBrk="0" fontAlgn="base" hangingPunct="0">
              <a:spcBef>
                <a:spcPct val="30000"/>
              </a:spcBef>
              <a:spcAft>
                <a:spcPct val="0"/>
              </a:spcAft>
              <a:defRPr sz="1300">
                <a:solidFill>
                  <a:schemeClr val="tx1"/>
                </a:solidFill>
                <a:latin typeface="Arial" charset="0"/>
                <a:ea typeface="MS PGothic" pitchFamily="34" charset="-128"/>
              </a:defRPr>
            </a:lvl6pPr>
            <a:lvl7pPr marL="3216676" indent="-247437" eaLnBrk="0" fontAlgn="base" hangingPunct="0">
              <a:spcBef>
                <a:spcPct val="30000"/>
              </a:spcBef>
              <a:spcAft>
                <a:spcPct val="0"/>
              </a:spcAft>
              <a:defRPr sz="1300">
                <a:solidFill>
                  <a:schemeClr val="tx1"/>
                </a:solidFill>
                <a:latin typeface="Arial" charset="0"/>
                <a:ea typeface="MS PGothic" pitchFamily="34" charset="-128"/>
              </a:defRPr>
            </a:lvl7pPr>
            <a:lvl8pPr marL="3711550" indent="-247437" eaLnBrk="0" fontAlgn="base" hangingPunct="0">
              <a:spcBef>
                <a:spcPct val="30000"/>
              </a:spcBef>
              <a:spcAft>
                <a:spcPct val="0"/>
              </a:spcAft>
              <a:defRPr sz="1300">
                <a:solidFill>
                  <a:schemeClr val="tx1"/>
                </a:solidFill>
                <a:latin typeface="Arial" charset="0"/>
                <a:ea typeface="MS PGothic" pitchFamily="34" charset="-128"/>
              </a:defRPr>
            </a:lvl8pPr>
            <a:lvl9pPr marL="4206423" indent="-247437" eaLnBrk="0" fontAlgn="base" hangingPunct="0">
              <a:spcBef>
                <a:spcPct val="30000"/>
              </a:spcBef>
              <a:spcAft>
                <a:spcPct val="0"/>
              </a:spcAft>
              <a:defRPr sz="1300">
                <a:solidFill>
                  <a:schemeClr val="tx1"/>
                </a:solidFill>
                <a:latin typeface="Arial" charset="0"/>
                <a:ea typeface="MS PGothic" pitchFamily="34" charset="-128"/>
              </a:defRPr>
            </a:lvl9pPr>
          </a:lstStyle>
          <a:p>
            <a:fld id="{16D5B6F1-D448-44B6-94F5-EE538B8703DC}" type="slidenum">
              <a:rPr lang="id-ID" altLang="id-ID" smtClean="0"/>
              <a:pPr/>
              <a:t>29</a:t>
            </a:fld>
            <a:endParaRPr lang="id-ID" alt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id-ID">
                <a:latin typeface="Arial" charset="0"/>
              </a:rPr>
              <a:t>SLIDE A </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charset="0"/>
                <a:ea typeface="MS PGothic" pitchFamily="34" charset="-128"/>
              </a:defRPr>
            </a:lvl1pPr>
            <a:lvl2pPr marL="804169" indent="-309296">
              <a:defRPr sz="1300">
                <a:solidFill>
                  <a:schemeClr val="tx1"/>
                </a:solidFill>
                <a:latin typeface="Arial" charset="0"/>
                <a:ea typeface="MS PGothic" pitchFamily="34" charset="-128"/>
              </a:defRPr>
            </a:lvl2pPr>
            <a:lvl3pPr marL="1237183" indent="-247437">
              <a:defRPr sz="1300">
                <a:solidFill>
                  <a:schemeClr val="tx1"/>
                </a:solidFill>
                <a:latin typeface="Arial" charset="0"/>
                <a:ea typeface="MS PGothic" pitchFamily="34" charset="-128"/>
              </a:defRPr>
            </a:lvl3pPr>
            <a:lvl4pPr marL="1732056" indent="-247437">
              <a:defRPr sz="1300">
                <a:solidFill>
                  <a:schemeClr val="tx1"/>
                </a:solidFill>
                <a:latin typeface="Arial" charset="0"/>
                <a:ea typeface="MS PGothic" pitchFamily="34" charset="-128"/>
              </a:defRPr>
            </a:lvl4pPr>
            <a:lvl5pPr marL="2226930" indent="-247437">
              <a:defRPr sz="1300">
                <a:solidFill>
                  <a:schemeClr val="tx1"/>
                </a:solidFill>
                <a:latin typeface="Arial" charset="0"/>
                <a:ea typeface="MS PGothic" pitchFamily="34" charset="-128"/>
              </a:defRPr>
            </a:lvl5pPr>
            <a:lvl6pPr marL="2721803" indent="-247437" eaLnBrk="0" fontAlgn="base" hangingPunct="0">
              <a:spcBef>
                <a:spcPct val="30000"/>
              </a:spcBef>
              <a:spcAft>
                <a:spcPct val="0"/>
              </a:spcAft>
              <a:defRPr sz="1300">
                <a:solidFill>
                  <a:schemeClr val="tx1"/>
                </a:solidFill>
                <a:latin typeface="Arial" charset="0"/>
                <a:ea typeface="MS PGothic" pitchFamily="34" charset="-128"/>
              </a:defRPr>
            </a:lvl6pPr>
            <a:lvl7pPr marL="3216676" indent="-247437" eaLnBrk="0" fontAlgn="base" hangingPunct="0">
              <a:spcBef>
                <a:spcPct val="30000"/>
              </a:spcBef>
              <a:spcAft>
                <a:spcPct val="0"/>
              </a:spcAft>
              <a:defRPr sz="1300">
                <a:solidFill>
                  <a:schemeClr val="tx1"/>
                </a:solidFill>
                <a:latin typeface="Arial" charset="0"/>
                <a:ea typeface="MS PGothic" pitchFamily="34" charset="-128"/>
              </a:defRPr>
            </a:lvl7pPr>
            <a:lvl8pPr marL="3711550" indent="-247437" eaLnBrk="0" fontAlgn="base" hangingPunct="0">
              <a:spcBef>
                <a:spcPct val="30000"/>
              </a:spcBef>
              <a:spcAft>
                <a:spcPct val="0"/>
              </a:spcAft>
              <a:defRPr sz="1300">
                <a:solidFill>
                  <a:schemeClr val="tx1"/>
                </a:solidFill>
                <a:latin typeface="Arial" charset="0"/>
                <a:ea typeface="MS PGothic" pitchFamily="34" charset="-128"/>
              </a:defRPr>
            </a:lvl8pPr>
            <a:lvl9pPr marL="4206423" indent="-247437" eaLnBrk="0" fontAlgn="base" hangingPunct="0">
              <a:spcBef>
                <a:spcPct val="30000"/>
              </a:spcBef>
              <a:spcAft>
                <a:spcPct val="0"/>
              </a:spcAft>
              <a:defRPr sz="1300">
                <a:solidFill>
                  <a:schemeClr val="tx1"/>
                </a:solidFill>
                <a:latin typeface="Arial" charset="0"/>
                <a:ea typeface="MS PGothic" pitchFamily="34" charset="-128"/>
              </a:defRPr>
            </a:lvl9pPr>
          </a:lstStyle>
          <a:p>
            <a:fld id="{FB82DE55-B810-401F-951B-C3C05BD82904}" type="slidenum">
              <a:rPr lang="en-US" altLang="id-ID" smtClean="0"/>
              <a:pPr/>
              <a:t>30</a:t>
            </a:fld>
            <a:endParaRPr lang="en-US" alt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06EAC9F6-1A23-4515-BA1F-AA15764FB3F3}" type="slidenum">
              <a:rPr lang="en-US" smtClean="0"/>
              <a:pPr>
                <a:defRPr/>
              </a:pPr>
              <a:t>39</a:t>
            </a:fld>
            <a:endParaRPr lang="en-US"/>
          </a:p>
        </p:txBody>
      </p:sp>
    </p:spTree>
    <p:extLst>
      <p:ext uri="{BB962C8B-B14F-4D97-AF65-F5344CB8AC3E}">
        <p14:creationId xmlns:p14="http://schemas.microsoft.com/office/powerpoint/2010/main" val="1749916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70CB8791-5F4E-4487-86DB-8CF2F91A9C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362BCE-D5EE-489E-B002-0AE24D14F83D}" type="slidenum">
              <a:rPr lang="ar-SA" altLang="en-US" smtClean="0"/>
              <a:pPr>
                <a:spcBef>
                  <a:spcPct val="0"/>
                </a:spcBef>
              </a:pPr>
              <a:t>40</a:t>
            </a:fld>
            <a:endParaRPr lang="en-US" altLang="en-US"/>
          </a:p>
        </p:txBody>
      </p:sp>
      <p:sp>
        <p:nvSpPr>
          <p:cNvPr id="86019" name="Rectangle 2">
            <a:extLst>
              <a:ext uri="{FF2B5EF4-FFF2-40B4-BE49-F238E27FC236}">
                <a16:creationId xmlns:a16="http://schemas.microsoft.com/office/drawing/2014/main" id="{5FD427AB-0064-4DD4-B65A-195DC635F5CB}"/>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AD25EBA8-93A0-4FAC-9A90-0DAFD1DF21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BE0DF05F-9E8D-46F0-9321-74B4568F83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44B915-929B-420D-9E23-2F5DDF1A36BE}" type="slidenum">
              <a:rPr lang="ar-SA" altLang="en-US" smtClean="0"/>
              <a:pPr>
                <a:spcBef>
                  <a:spcPct val="0"/>
                </a:spcBef>
              </a:pPr>
              <a:t>41</a:t>
            </a:fld>
            <a:endParaRPr lang="en-US" altLang="en-US"/>
          </a:p>
        </p:txBody>
      </p:sp>
      <p:sp>
        <p:nvSpPr>
          <p:cNvPr id="88067" name="Rectangle 2">
            <a:extLst>
              <a:ext uri="{FF2B5EF4-FFF2-40B4-BE49-F238E27FC236}">
                <a16:creationId xmlns:a16="http://schemas.microsoft.com/office/drawing/2014/main" id="{A1BB3CD0-9EE6-447B-9612-5F4EF169C473}"/>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3139ED77-7E9E-4945-ABE6-8033B43B6E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518637DA-1AC3-43CC-8CE7-2884D3695705}"/>
              </a:ext>
            </a:extLst>
          </p:cNvPr>
          <p:cNvSpPr>
            <a:spLocks noGrp="1" noRot="1" noChangeAspect="1" noChangeArrowheads="1" noTextEdit="1"/>
          </p:cNvSpPr>
          <p:nvPr>
            <p:ph type="sldImg"/>
          </p:nvPr>
        </p:nvSpPr>
        <p:spPr>
          <a:ln/>
        </p:spPr>
      </p:sp>
      <p:sp>
        <p:nvSpPr>
          <p:cNvPr id="90115" name="Notes Placeholder 2">
            <a:extLst>
              <a:ext uri="{FF2B5EF4-FFF2-40B4-BE49-F238E27FC236}">
                <a16:creationId xmlns:a16="http://schemas.microsoft.com/office/drawing/2014/main" id="{221BED30-49F7-4814-835E-6D3845CBCF3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en-US">
              <a:latin typeface="Arial" panose="020B0604020202020204" pitchFamily="34" charset="0"/>
            </a:endParaRPr>
          </a:p>
        </p:txBody>
      </p:sp>
      <p:sp>
        <p:nvSpPr>
          <p:cNvPr id="90116" name="Slide Number Placeholder 3">
            <a:extLst>
              <a:ext uri="{FF2B5EF4-FFF2-40B4-BE49-F238E27FC236}">
                <a16:creationId xmlns:a16="http://schemas.microsoft.com/office/drawing/2014/main" id="{4BAA7520-27F2-4CF0-A111-44629F98BAF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ACD5DA-5FD7-4C6E-97AA-11FE9F6E2FA8}" type="slidenum">
              <a:rPr lang="en-US" altLang="en-US" smtClean="0"/>
              <a:pPr>
                <a:spcBef>
                  <a:spcPct val="0"/>
                </a:spcBef>
              </a:pPr>
              <a:t>42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06EAC9F6-1A23-4515-BA1F-AA15764FB3F3}" type="slidenum">
              <a:rPr lang="en-US" smtClean="0"/>
              <a:pPr>
                <a:defRPr/>
              </a:pPr>
              <a:t>45</a:t>
            </a:fld>
            <a:endParaRPr lang="en-US"/>
          </a:p>
        </p:txBody>
      </p:sp>
    </p:spTree>
    <p:extLst>
      <p:ext uri="{BB962C8B-B14F-4D97-AF65-F5344CB8AC3E}">
        <p14:creationId xmlns:p14="http://schemas.microsoft.com/office/powerpoint/2010/main" val="1755902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06EAC9F6-1A23-4515-BA1F-AA15764FB3F3}" type="slidenum">
              <a:rPr lang="en-US" smtClean="0"/>
              <a:pPr>
                <a:defRPr/>
              </a:pPr>
              <a:t>46</a:t>
            </a:fld>
            <a:endParaRPr lang="en-US"/>
          </a:p>
        </p:txBody>
      </p:sp>
    </p:spTree>
    <p:extLst>
      <p:ext uri="{BB962C8B-B14F-4D97-AF65-F5344CB8AC3E}">
        <p14:creationId xmlns:p14="http://schemas.microsoft.com/office/powerpoint/2010/main" val="947523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20EFD6-18B8-407F-95C4-B8B1DB1E7130}" type="slidenum">
              <a:rPr lang="ar-SA">
                <a:solidFill>
                  <a:prstClr val="black"/>
                </a:solidFill>
              </a:rPr>
              <a:pPr/>
              <a:t>47</a:t>
            </a:fld>
            <a:endParaRPr lang="en-US">
              <a:solidFill>
                <a:prstClr val="black"/>
              </a:solidFill>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GB" dirty="0">
              <a:latin typeface="Arial" pitchFamily="34" charset="0"/>
            </a:endParaRPr>
          </a:p>
        </p:txBody>
      </p:sp>
    </p:spTree>
    <p:extLst>
      <p:ext uri="{BB962C8B-B14F-4D97-AF65-F5344CB8AC3E}">
        <p14:creationId xmlns:p14="http://schemas.microsoft.com/office/powerpoint/2010/main" val="1177743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20EFD6-18B8-407F-95C4-B8B1DB1E7130}" type="slidenum">
              <a:rPr lang="ar-SA">
                <a:solidFill>
                  <a:prstClr val="black"/>
                </a:solidFill>
              </a:rPr>
              <a:pPr/>
              <a:t>49</a:t>
            </a:fld>
            <a:endParaRPr lang="en-US">
              <a:solidFill>
                <a:prstClr val="black"/>
              </a:solidFill>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GB" dirty="0">
              <a:latin typeface="Arial" pitchFamily="34" charset="0"/>
            </a:endParaRPr>
          </a:p>
        </p:txBody>
      </p:sp>
    </p:spTree>
    <p:extLst>
      <p:ext uri="{BB962C8B-B14F-4D97-AF65-F5344CB8AC3E}">
        <p14:creationId xmlns:p14="http://schemas.microsoft.com/office/powerpoint/2010/main" val="1719033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78851"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79875"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0899"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1923"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2947"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3971"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4995"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6019"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7043"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8067"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89091"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0115"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1139"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2163"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3187"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4211"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5235"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a:t>Custom animation effects: moving binder tabs</a:t>
            </a:r>
          </a:p>
          <a:p>
            <a:pPr eaLnBrk="1" fontAlgn="auto" hangingPunct="1">
              <a:spcBef>
                <a:spcPts val="0"/>
              </a:spcBef>
              <a:spcAft>
                <a:spcPts val="0"/>
              </a:spcAft>
              <a:defRPr/>
            </a:pPr>
            <a:r>
              <a:rPr lang="en-US" sz="1400" dirty="0"/>
              <a:t>(Intermediate)</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Tip: </a:t>
            </a:r>
            <a:r>
              <a:rPr lang="en-US" dirty="0"/>
              <a:t>You will need to use drawing guides to position the shapes and text on the slide.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display and set the drawing guides, do the following:</a:t>
            </a:r>
            <a:endParaRPr lang="en-US" dirty="0">
              <a:solidFill>
                <a:schemeClr val="accent6"/>
              </a:solidFill>
            </a:endParaRP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a:t>
            </a:r>
          </a:p>
          <a:p>
            <a:pPr marL="228600" indent="-228600" eaLnBrk="1" fontAlgn="auto" hangingPunct="1">
              <a:spcBef>
                <a:spcPts val="0"/>
              </a:spcBef>
              <a:spcAft>
                <a:spcPts val="0"/>
              </a:spcAft>
              <a:buFont typeface="+mj-lt"/>
              <a:buAutoNum type="arabicPeriod"/>
              <a:defRPr/>
            </a:pPr>
            <a:r>
              <a:rPr lang="en-US" dirty="0"/>
              <a:t>R</a:t>
            </a:r>
            <a:r>
              <a:rPr lang="en-US" dirty="0">
                <a:solidFill>
                  <a:schemeClr val="accent6"/>
                </a:solidFill>
              </a:rPr>
              <a:t>ight-click the slide background area, and then click </a:t>
            </a:r>
            <a:r>
              <a:rPr lang="en-US" b="1" dirty="0">
                <a:solidFill>
                  <a:schemeClr val="accent6"/>
                </a:solidFill>
              </a:rPr>
              <a:t>Grid and Guides</a:t>
            </a:r>
            <a:r>
              <a:rPr lang="en-US" dirty="0">
                <a:solidFill>
                  <a:schemeClr val="accent6"/>
                </a:solidFill>
              </a:rPr>
              <a:t>.</a:t>
            </a:r>
            <a:r>
              <a:rPr lang="en-US" b="1" dirty="0">
                <a:solidFill>
                  <a:schemeClr val="accent6"/>
                </a:solidFill>
              </a:rPr>
              <a:t> </a:t>
            </a:r>
            <a:r>
              <a:rPr lang="en-US" dirty="0">
                <a:solidFill>
                  <a:schemeClr val="accent6"/>
                </a:solidFill>
              </a:rPr>
              <a:t>In the </a:t>
            </a:r>
            <a:r>
              <a:rPr lang="en-US" b="1" dirty="0">
                <a:solidFill>
                  <a:schemeClr val="accent6"/>
                </a:solidFill>
              </a:rPr>
              <a:t>Grid and Guides </a:t>
            </a:r>
            <a:r>
              <a:rPr lang="en-US" dirty="0">
                <a:solidFill>
                  <a:schemeClr val="accent6"/>
                </a:solidFill>
              </a:rPr>
              <a:t>dialog box, under </a:t>
            </a:r>
            <a:r>
              <a:rPr lang="en-US" b="1" dirty="0">
                <a:solidFill>
                  <a:schemeClr val="accent6"/>
                </a:solidFill>
              </a:rPr>
              <a:t>Guide</a:t>
            </a:r>
            <a:r>
              <a:rPr lang="en-US" dirty="0">
                <a:solidFill>
                  <a:schemeClr val="accent6"/>
                </a:solidFill>
              </a:rPr>
              <a:t> </a:t>
            </a:r>
            <a:r>
              <a:rPr lang="en-US" b="1" dirty="0">
                <a:solidFill>
                  <a:schemeClr val="accent6"/>
                </a:solidFill>
              </a:rPr>
              <a:t>settings</a:t>
            </a:r>
            <a:r>
              <a:rPr lang="en-US" dirty="0">
                <a:solidFill>
                  <a:schemeClr val="accent6"/>
                </a:solidFill>
              </a:rPr>
              <a:t>, select </a:t>
            </a:r>
            <a:r>
              <a:rPr lang="en-US" b="1" dirty="0">
                <a:solidFill>
                  <a:schemeClr val="accent6"/>
                </a:solidFill>
              </a:rPr>
              <a:t>Display drawing guides on screen</a:t>
            </a:r>
            <a:r>
              <a:rPr lang="en-US" dirty="0">
                <a:solidFill>
                  <a:schemeClr val="accent6"/>
                </a:solidFill>
              </a:rPr>
              <a:t>. </a:t>
            </a:r>
            <a:r>
              <a:rPr lang="en-US" dirty="0"/>
              <a:t>(</a:t>
            </a:r>
            <a:r>
              <a:rPr lang="en-US" b="1" dirty="0"/>
              <a:t>Note: </a:t>
            </a:r>
            <a:r>
              <a:rPr lang="en-US" dirty="0"/>
              <a:t>One horizontal and one vertical guide will display on the slide at 0.00, the default position. As you drag the guides, the cursor will display the new position.) </a:t>
            </a:r>
          </a:p>
          <a:p>
            <a:pPr marL="228600" indent="-228600" eaLnBrk="1" fontAlgn="auto" hangingPunct="1">
              <a:spcBef>
                <a:spcPts val="0"/>
              </a:spcBef>
              <a:spcAft>
                <a:spcPts val="0"/>
              </a:spcAft>
              <a:buFont typeface="+mj-lt"/>
              <a:buAutoNum type="arabicPeriod"/>
              <a:defRPr/>
            </a:pPr>
            <a:r>
              <a:rPr lang="en-US" dirty="0"/>
              <a:t>On the slide, do the following:</a:t>
            </a:r>
            <a:endParaRPr lang="en-US" dirty="0">
              <a:solidFill>
                <a:schemeClr val="accent6"/>
              </a:solidFill>
            </a:endParaRPr>
          </a:p>
          <a:p>
            <a:pPr marL="685800" lvl="2"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3.50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left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1.75 position.</a:t>
            </a:r>
          </a:p>
          <a:p>
            <a:pPr marL="685800" lvl="1" indent="-228600" eaLnBrk="1" fontAlgn="auto" hangingPunct="1">
              <a:spcBef>
                <a:spcPts val="0"/>
              </a:spcBef>
              <a:spcAft>
                <a:spcPts val="0"/>
              </a:spcAft>
              <a:buFont typeface="Arial" pitchFamily="34" charset="0"/>
              <a:buChar char="•"/>
              <a:defRPr/>
            </a:pPr>
            <a:r>
              <a:rPr lang="en-US" dirty="0"/>
              <a:t>Press and hold CTRL, select the vertical guide, and then drag it right to the 3.50 position.</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long, thin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Rectangle </a:t>
            </a:r>
            <a:r>
              <a:rPr lang="en-US" dirty="0"/>
              <a:t>(first option from the left). On the slide, drag to draw a rectangle. </a:t>
            </a:r>
          </a:p>
          <a:p>
            <a:pPr marL="228600" indent="-228600" eaLnBrk="1" fontAlgn="auto" hangingPunct="1">
              <a:spcBef>
                <a:spcPts val="0"/>
              </a:spcBef>
              <a:spcAft>
                <a:spcPts val="0"/>
              </a:spcAft>
              <a:buFont typeface="+mj-lt"/>
              <a:buAutoNum type="arabicPeriod"/>
              <a:defRPr/>
            </a:pPr>
            <a:r>
              <a:rPr lang="en-US" dirty="0"/>
              <a:t>Select the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0.05”</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10”</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15 pt</a:t>
            </a:r>
            <a:r>
              <a:rPr lang="en-US" dirty="0"/>
              <a:t>,</a:t>
            </a:r>
            <a:r>
              <a:rPr lang="en-US" b="1" dirty="0"/>
              <a:t> </a:t>
            </a:r>
            <a:r>
              <a:rPr lang="en-US" dirty="0"/>
              <a:t>and in the </a:t>
            </a:r>
            <a:r>
              <a:rPr lang="en-US" b="1" dirty="0"/>
              <a:t>Height</a:t>
            </a:r>
            <a:r>
              <a:rPr lang="en-US" dirty="0"/>
              <a:t> box, enter </a:t>
            </a:r>
            <a:r>
              <a:rPr lang="en-US" b="1" dirty="0"/>
              <a:t>3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rectangle about 0.25” above the 0.00 horizontal drawing guide. (</a:t>
            </a:r>
            <a:r>
              <a:rPr lang="en-US" b="1" dirty="0"/>
              <a:t>Note:</a:t>
            </a:r>
            <a:r>
              <a:rPr lang="en-US" dirty="0"/>
              <a:t> To view the ruler, on the </a:t>
            </a:r>
            <a:r>
              <a:rPr lang="en-US" b="1" dirty="0"/>
              <a:t>View</a:t>
            </a:r>
            <a:r>
              <a:rPr lang="en-US" dirty="0"/>
              <a:t> tab, in the </a:t>
            </a:r>
            <a:r>
              <a:rPr lang="en-US" b="1" dirty="0"/>
              <a:t>Show/Hide</a:t>
            </a:r>
            <a:r>
              <a:rPr lang="en-US" dirty="0"/>
              <a:t> group, select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Arrange</a:t>
            </a:r>
            <a:r>
              <a:rPr lang="en-US" dirty="0"/>
              <a:t>, point to </a:t>
            </a:r>
            <a:r>
              <a:rPr lang="en-US" b="1" dirty="0"/>
              <a:t>Align</a:t>
            </a:r>
            <a:r>
              <a:rPr lang="en-US" dirty="0"/>
              <a:t>, and then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Align to Slide</a:t>
            </a:r>
            <a:r>
              <a:rPr lang="en-US" dirty="0"/>
              <a:t>. </a:t>
            </a:r>
          </a:p>
          <a:p>
            <a:pPr marL="685800" lvl="1" indent="-228600" eaLnBrk="1" fontAlgn="auto" hangingPunct="1">
              <a:spcBef>
                <a:spcPts val="0"/>
              </a:spcBef>
              <a:spcAft>
                <a:spcPts val="0"/>
              </a:spcAft>
              <a:buFont typeface="+mj-lt"/>
              <a:buAutoNum type="arabicPeriod"/>
              <a:defRPr/>
            </a:pPr>
            <a:r>
              <a:rPr lang="en-US" dirty="0"/>
              <a:t>Click</a:t>
            </a:r>
            <a:r>
              <a:rPr lang="en-US" b="1" dirty="0"/>
              <a:t> Align</a:t>
            </a:r>
            <a:r>
              <a:rPr lang="en-US" dirty="0"/>
              <a:t> </a:t>
            </a:r>
            <a:r>
              <a:rPr lang="en-US" b="1" dirty="0"/>
              <a:t>Center</a:t>
            </a:r>
            <a:r>
              <a:rPr lang="en-US" dirty="0"/>
              <a:t>.</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tab (rounded rectangle)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Drawing</a:t>
            </a:r>
            <a:r>
              <a:rPr lang="en-US" dirty="0"/>
              <a:t> group, click </a:t>
            </a:r>
            <a:r>
              <a:rPr lang="en-US" b="1" dirty="0"/>
              <a:t>Shapes</a:t>
            </a:r>
            <a:r>
              <a:rPr lang="en-US" dirty="0"/>
              <a:t>, and then under </a:t>
            </a:r>
            <a:r>
              <a:rPr lang="en-US" b="1" dirty="0"/>
              <a:t>Rectangles</a:t>
            </a:r>
            <a:r>
              <a:rPr lang="en-US" dirty="0"/>
              <a:t> click </a:t>
            </a:r>
            <a:r>
              <a:rPr lang="en-US" b="1" dirty="0"/>
              <a:t>Round Same Side Corner Rectangle </a:t>
            </a:r>
            <a:r>
              <a:rPr lang="en-US" dirty="0"/>
              <a:t>(eighth option from the left). On the slide, drag to draw a rounded rectangle. </a:t>
            </a:r>
          </a:p>
          <a:p>
            <a:pPr marL="228600" indent="-228600" eaLnBrk="1" fontAlgn="auto" hangingPunct="1">
              <a:spcBef>
                <a:spcPts val="0"/>
              </a:spcBef>
              <a:spcAft>
                <a:spcPts val="0"/>
              </a:spcAft>
              <a:buFont typeface="+mj-lt"/>
              <a:buAutoNum type="arabicPeriod"/>
              <a:defRPr/>
            </a:pPr>
            <a:r>
              <a:rPr lang="en-US" dirty="0"/>
              <a:t>On the slide, select the rounded rectangle. Under </a:t>
            </a:r>
            <a:r>
              <a:rPr lang="en-US" b="1" dirty="0"/>
              <a:t>Drawing</a:t>
            </a:r>
            <a:r>
              <a:rPr lang="en-US" dirty="0"/>
              <a:t> </a:t>
            </a:r>
            <a:r>
              <a:rPr lang="en-US" b="1" dirty="0"/>
              <a:t>Tools</a:t>
            </a:r>
            <a:r>
              <a:rPr lang="en-US" dirty="0"/>
              <a:t>, on the </a:t>
            </a:r>
            <a:r>
              <a:rPr lang="en-US" b="1" dirty="0"/>
              <a:t>Format</a:t>
            </a:r>
            <a:r>
              <a:rPr lang="en-US" dirty="0"/>
              <a:t> tab, in the </a:t>
            </a:r>
            <a:r>
              <a:rPr lang="en-US" b="1" dirty="0"/>
              <a:t>Size</a:t>
            </a:r>
            <a:r>
              <a:rPr lang="en-US" dirty="0"/>
              <a:t> group, do the following: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Height</a:t>
            </a:r>
            <a:r>
              <a:rPr lang="en-US" dirty="0"/>
              <a:t> box, enter </a:t>
            </a:r>
            <a:r>
              <a:rPr lang="en-US" b="1" dirty="0"/>
              <a:t>0.58”</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Shape</a:t>
            </a:r>
            <a:r>
              <a:rPr lang="en-US" dirty="0"/>
              <a:t> </a:t>
            </a:r>
            <a:r>
              <a:rPr lang="en-US" b="1" dirty="0"/>
              <a:t>Width</a:t>
            </a:r>
            <a:r>
              <a:rPr lang="en-US" dirty="0"/>
              <a:t> box, enter </a:t>
            </a:r>
            <a:r>
              <a:rPr lang="en-US" b="1" dirty="0"/>
              <a:t>1.33”</a:t>
            </a:r>
            <a:r>
              <a:rPr lang="en-US" dirty="0"/>
              <a:t>.</a:t>
            </a:r>
          </a:p>
          <a:p>
            <a:pPr marL="228600" indent="-228600" eaLnBrk="1" fontAlgn="auto" hangingPunct="1">
              <a:spcBef>
                <a:spcPts val="0"/>
              </a:spcBef>
              <a:spcAft>
                <a:spcPts val="0"/>
              </a:spcAft>
              <a:buFont typeface="+mj-lt"/>
              <a:buAutoNum type="arabicPeriod"/>
              <a:defRPr/>
            </a:pPr>
            <a:r>
              <a:rPr lang="en-US" dirty="0"/>
              <a:t>Under </a:t>
            </a:r>
            <a:r>
              <a:rPr lang="en-US" b="1" dirty="0"/>
              <a:t>Drawing</a:t>
            </a:r>
            <a:r>
              <a:rPr lang="en-US" dirty="0"/>
              <a:t> </a:t>
            </a:r>
            <a:r>
              <a:rPr lang="en-US" b="1" dirty="0"/>
              <a:t>Tools</a:t>
            </a:r>
            <a:r>
              <a:rPr lang="en-US" dirty="0"/>
              <a:t>, on the </a:t>
            </a:r>
            <a:r>
              <a:rPr lang="en-US" b="1" dirty="0"/>
              <a:t>Format</a:t>
            </a:r>
            <a:r>
              <a:rPr lang="en-US" dirty="0"/>
              <a:t> tab, in the bottom right corner of the </a:t>
            </a:r>
            <a:r>
              <a:rPr lang="en-US" b="1" dirty="0"/>
              <a:t>Shape</a:t>
            </a:r>
            <a:r>
              <a:rPr lang="en-US" dirty="0"/>
              <a:t> </a:t>
            </a:r>
            <a:r>
              <a:rPr lang="en-US" b="1" dirty="0"/>
              <a:t>Styles</a:t>
            </a:r>
            <a:r>
              <a:rPr lang="en-US" dirty="0"/>
              <a:t> group, click the </a:t>
            </a:r>
            <a:r>
              <a:rPr lang="en-US" b="1" dirty="0"/>
              <a:t>Format</a:t>
            </a:r>
            <a:r>
              <a:rPr lang="en-US" dirty="0"/>
              <a:t> </a:t>
            </a:r>
            <a:r>
              <a:rPr lang="en-US" b="1" dirty="0"/>
              <a:t>Shape</a:t>
            </a:r>
            <a:r>
              <a:rPr lang="en-US" dirty="0"/>
              <a:t> dialog box launcher. In the </a:t>
            </a:r>
            <a:r>
              <a:rPr lang="en-US" b="1" dirty="0"/>
              <a:t>Format</a:t>
            </a:r>
            <a:r>
              <a:rPr lang="en-US" dirty="0"/>
              <a:t> </a:t>
            </a:r>
            <a:r>
              <a:rPr lang="en-US" b="1" dirty="0"/>
              <a:t>Shape</a:t>
            </a:r>
            <a:r>
              <a:rPr lang="en-US" dirty="0"/>
              <a:t> dialog box, in the left pane, click </a:t>
            </a:r>
            <a:r>
              <a:rPr lang="en-US" b="1" dirty="0"/>
              <a:t>Line</a:t>
            </a:r>
            <a:r>
              <a:rPr lang="en-US" dirty="0"/>
              <a:t> </a:t>
            </a:r>
            <a:r>
              <a:rPr lang="en-US" b="1" dirty="0"/>
              <a:t>Color</a:t>
            </a:r>
            <a:r>
              <a:rPr lang="en-US" dirty="0"/>
              <a:t>. In the </a:t>
            </a:r>
            <a:r>
              <a:rPr lang="en-US" b="1" dirty="0"/>
              <a:t>Line</a:t>
            </a:r>
            <a:r>
              <a:rPr lang="en-US" dirty="0"/>
              <a:t> </a:t>
            </a:r>
            <a:r>
              <a:rPr lang="en-US" b="1" dirty="0"/>
              <a:t>Color</a:t>
            </a:r>
            <a:r>
              <a:rPr lang="en-US" dirty="0"/>
              <a:t> pane, select </a:t>
            </a:r>
            <a:r>
              <a:rPr lang="en-US" b="1" dirty="0"/>
              <a:t>No</a:t>
            </a:r>
            <a:r>
              <a:rPr lang="en-US" dirty="0"/>
              <a:t> </a:t>
            </a:r>
            <a:r>
              <a:rPr lang="en-US" b="1" dirty="0"/>
              <a:t>line</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Shadow</a:t>
            </a:r>
            <a:r>
              <a:rPr lang="en-US" dirty="0"/>
              <a:t>. In the </a:t>
            </a:r>
            <a:r>
              <a:rPr lang="en-US" b="1" dirty="0"/>
              <a:t>Shadow</a:t>
            </a:r>
            <a:r>
              <a:rPr lang="en-US" dirty="0"/>
              <a:t> pane, click the button next to </a:t>
            </a:r>
            <a:r>
              <a:rPr lang="en-US" b="1" dirty="0"/>
              <a:t>Presets</a:t>
            </a:r>
            <a:r>
              <a:rPr lang="en-US" dirty="0"/>
              <a:t>, under </a:t>
            </a:r>
            <a:r>
              <a:rPr lang="en-US" b="1" dirty="0"/>
              <a:t>Outer</a:t>
            </a:r>
            <a:r>
              <a:rPr lang="en-US" dirty="0"/>
              <a:t> click </a:t>
            </a:r>
            <a:r>
              <a:rPr lang="en-US" b="1" dirty="0"/>
              <a:t>Offset</a:t>
            </a:r>
            <a:r>
              <a:rPr lang="en-US" dirty="0"/>
              <a:t> </a:t>
            </a:r>
            <a:r>
              <a:rPr lang="en-US" b="1" dirty="0"/>
              <a:t>Bottom</a:t>
            </a:r>
            <a:r>
              <a:rPr lang="en-US" dirty="0"/>
              <a:t> (first row, second option from the left),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Transparency</a:t>
            </a:r>
            <a:r>
              <a:rPr lang="en-US" dirty="0"/>
              <a:t> box, enter </a:t>
            </a:r>
            <a:r>
              <a:rPr lang="en-US" b="1" dirty="0"/>
              <a:t>68%</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Blur</a:t>
            </a:r>
            <a:r>
              <a:rPr lang="en-US" dirty="0"/>
              <a:t> box, enter </a:t>
            </a:r>
            <a:r>
              <a:rPr lang="en-US" b="1" dirty="0"/>
              <a:t>3.5 pt</a:t>
            </a:r>
            <a:r>
              <a:rPr lang="en-US" dirty="0"/>
              <a:t>.</a:t>
            </a:r>
          </a:p>
          <a:p>
            <a:pPr marL="685800" lvl="1" indent="-228600" eaLnBrk="1" fontAlgn="auto" hangingPunct="1">
              <a:spcBef>
                <a:spcPts val="0"/>
              </a:spcBef>
              <a:spcAft>
                <a:spcPts val="0"/>
              </a:spcAft>
              <a:buFont typeface="Arial" pitchFamily="34" charset="0"/>
              <a:buChar char="•"/>
              <a:defRPr/>
            </a:pPr>
            <a:r>
              <a:rPr lang="en-US" dirty="0"/>
              <a:t>In the </a:t>
            </a:r>
            <a:r>
              <a:rPr lang="en-US" b="1" dirty="0"/>
              <a:t>Distance</a:t>
            </a:r>
            <a:r>
              <a:rPr lang="en-US" dirty="0"/>
              <a:t> box, enter </a:t>
            </a:r>
            <a:r>
              <a:rPr lang="en-US" b="1" dirty="0"/>
              <a:t>2.2 pt</a:t>
            </a:r>
            <a:r>
              <a:rPr lang="en-US" dirty="0"/>
              <a:t>.</a:t>
            </a:r>
          </a:p>
          <a:p>
            <a:pPr marL="228600" indent="-228600" eaLnBrk="1" fontAlgn="auto" hangingPunct="1">
              <a:spcBef>
                <a:spcPts val="0"/>
              </a:spcBef>
              <a:spcAft>
                <a:spcPts val="0"/>
              </a:spcAft>
              <a:buFont typeface="+mj-lt"/>
              <a:buAutoNum type="arabicPeriod"/>
              <a:defRPr/>
            </a:pPr>
            <a:r>
              <a:rPr lang="en-US" dirty="0"/>
              <a:t>Also in the </a:t>
            </a:r>
            <a:r>
              <a:rPr lang="en-US" b="1" dirty="0"/>
              <a:t>Format</a:t>
            </a:r>
            <a:r>
              <a:rPr lang="en-US" dirty="0"/>
              <a:t> </a:t>
            </a:r>
            <a:r>
              <a:rPr lang="en-US" b="1" dirty="0"/>
              <a:t>Shape</a:t>
            </a:r>
            <a:r>
              <a:rPr lang="en-US" dirty="0"/>
              <a:t> dialog box, in the left pane, click </a:t>
            </a:r>
            <a:r>
              <a:rPr lang="en-US" b="1" dirty="0"/>
              <a:t>3-D Format</a:t>
            </a:r>
            <a:r>
              <a:rPr lang="en-US" dirty="0"/>
              <a:t>. In the </a:t>
            </a:r>
            <a:r>
              <a:rPr lang="en-US" b="1" dirty="0"/>
              <a:t>3-D Format </a:t>
            </a:r>
            <a:r>
              <a:rPr lang="en-US" dirty="0"/>
              <a:t>pane, do the following:</a:t>
            </a:r>
          </a:p>
          <a:p>
            <a:pPr marL="685800" lvl="1" indent="-228600" eaLnBrk="1" fontAlgn="auto" hangingPunct="1">
              <a:spcBef>
                <a:spcPts val="0"/>
              </a:spcBef>
              <a:spcAft>
                <a:spcPts val="0"/>
              </a:spcAft>
              <a:buFont typeface="Arial" pitchFamily="34" charset="0"/>
              <a:buChar char="•"/>
              <a:defRPr/>
            </a:pPr>
            <a:r>
              <a:rPr lang="en-US" dirty="0"/>
              <a:t>Under </a:t>
            </a:r>
            <a:r>
              <a:rPr lang="en-US" b="1" dirty="0"/>
              <a:t>Bevel</a:t>
            </a:r>
            <a:r>
              <a:rPr lang="en-US" dirty="0"/>
              <a:t>, click the button next to </a:t>
            </a:r>
            <a:r>
              <a:rPr lang="en-US" b="1" dirty="0"/>
              <a:t>Top</a:t>
            </a:r>
            <a:r>
              <a:rPr lang="en-US" dirty="0"/>
              <a:t>, and then under </a:t>
            </a:r>
            <a:r>
              <a:rPr lang="en-US" b="1" dirty="0"/>
              <a:t>Bevel</a:t>
            </a:r>
            <a:r>
              <a:rPr lang="en-US" dirty="0"/>
              <a:t> click </a:t>
            </a:r>
            <a:r>
              <a:rPr lang="en-US" b="1" dirty="0"/>
              <a:t>Circle</a:t>
            </a:r>
            <a:r>
              <a:rPr lang="en-US" dirty="0"/>
              <a:t> (first row, first option from the left). Next to </a:t>
            </a:r>
            <a:r>
              <a:rPr lang="en-US" b="1" dirty="0"/>
              <a:t>Top</a:t>
            </a:r>
            <a:r>
              <a:rPr lang="en-US" dirty="0"/>
              <a:t>, in the </a:t>
            </a:r>
            <a:r>
              <a:rPr lang="en-US" b="1" dirty="0"/>
              <a:t>Width</a:t>
            </a:r>
            <a:r>
              <a:rPr lang="en-US" dirty="0"/>
              <a:t> box, enter </a:t>
            </a:r>
            <a:r>
              <a:rPr lang="en-US" b="1" dirty="0"/>
              <a:t>4 pt</a:t>
            </a:r>
            <a:r>
              <a:rPr lang="en-US" dirty="0"/>
              <a:t>,</a:t>
            </a:r>
            <a:r>
              <a:rPr lang="en-US" b="1" dirty="0"/>
              <a:t> </a:t>
            </a:r>
            <a:r>
              <a:rPr lang="en-US" dirty="0"/>
              <a:t>and in the </a:t>
            </a:r>
            <a:r>
              <a:rPr lang="en-US" b="1" dirty="0"/>
              <a:t>Height</a:t>
            </a:r>
            <a:r>
              <a:rPr lang="en-US" dirty="0"/>
              <a:t> box, enter </a:t>
            </a:r>
            <a:r>
              <a:rPr lang="en-US" b="1" dirty="0"/>
              <a:t>4 pt</a:t>
            </a:r>
            <a:r>
              <a:rPr lang="en-US" dirty="0"/>
              <a:t>.</a:t>
            </a:r>
          </a:p>
          <a:p>
            <a:pPr marL="685800" lvl="1" indent="-228600" eaLnBrk="1" fontAlgn="auto" hangingPunct="1">
              <a:spcBef>
                <a:spcPts val="0"/>
              </a:spcBef>
              <a:spcAft>
                <a:spcPts val="0"/>
              </a:spcAft>
              <a:buFont typeface="Arial" pitchFamily="34" charset="0"/>
              <a:buChar char="•"/>
              <a:defRPr/>
            </a:pPr>
            <a:r>
              <a:rPr lang="en-US" dirty="0"/>
              <a:t>Under </a:t>
            </a:r>
            <a:r>
              <a:rPr lang="en-US" b="1" dirty="0"/>
              <a:t>Surface</a:t>
            </a:r>
            <a:r>
              <a:rPr lang="en-US" dirty="0"/>
              <a:t>, click the button next to </a:t>
            </a:r>
            <a:r>
              <a:rPr lang="en-US" b="1" dirty="0"/>
              <a:t>Lighting</a:t>
            </a:r>
            <a:r>
              <a:rPr lang="en-US" dirty="0"/>
              <a:t>, and then under </a:t>
            </a:r>
            <a:r>
              <a:rPr lang="en-US" b="1" dirty="0"/>
              <a:t>Neutral</a:t>
            </a:r>
            <a:r>
              <a:rPr lang="en-US" dirty="0"/>
              <a:t> click </a:t>
            </a:r>
            <a:r>
              <a:rPr lang="en-US" b="1" dirty="0"/>
              <a:t>Balance</a:t>
            </a:r>
            <a:r>
              <a:rPr lang="en-US" dirty="0"/>
              <a:t> (first row, second option from the left). In the </a:t>
            </a:r>
            <a:r>
              <a:rPr lang="en-US" b="1" dirty="0"/>
              <a:t>Angle</a:t>
            </a:r>
            <a:r>
              <a:rPr lang="en-US" dirty="0"/>
              <a:t> box, enter </a:t>
            </a:r>
            <a:r>
              <a:rPr lang="en-US" b="1" dirty="0"/>
              <a:t>145°</a:t>
            </a:r>
            <a:r>
              <a:rPr lang="en-US" dirty="0"/>
              <a:t>. </a:t>
            </a:r>
            <a:endParaRPr lang="en-US" i="1" dirty="0"/>
          </a:p>
          <a:p>
            <a:pPr marL="228600" indent="-228600" eaLnBrk="1" fontAlgn="auto" hangingPunct="1">
              <a:spcBef>
                <a:spcPts val="0"/>
              </a:spcBef>
              <a:spcAft>
                <a:spcPts val="0"/>
              </a:spcAft>
              <a:buFont typeface="+mj-lt"/>
              <a:buAutoNum type="arabicPeriod"/>
              <a:defRPr/>
            </a:pPr>
            <a:r>
              <a:rPr lang="en-US" dirty="0"/>
              <a:t>On the slide, drag the rounded rectangle until the bottom edge touches the top edge of the long, thin rectangle and it is centered on the 3.50 left vertical drawing guide.</a:t>
            </a:r>
          </a:p>
          <a:p>
            <a:pPr marL="228600" indent="-228600" eaLnBrk="1" fontAlgn="auto" hangingPunct="1">
              <a:spcBef>
                <a:spcPts val="0"/>
              </a:spcBef>
              <a:spcAft>
                <a:spcPts val="0"/>
              </a:spcAft>
              <a:buFont typeface="+mj-lt"/>
              <a:buAutoNum type="arabicPeriod"/>
              <a:defRPr/>
            </a:pPr>
            <a:endParaRPr lang="en-US" b="1"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first text box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Insert</a:t>
            </a:r>
            <a:r>
              <a:rPr lang="en-US" dirty="0"/>
              <a:t> tab, in the </a:t>
            </a:r>
            <a:r>
              <a:rPr lang="en-US" b="1" dirty="0"/>
              <a:t>Text</a:t>
            </a:r>
            <a:r>
              <a:rPr lang="en-US" dirty="0"/>
              <a:t> group, click </a:t>
            </a:r>
            <a:r>
              <a:rPr lang="en-US" b="1" dirty="0"/>
              <a:t>Text</a:t>
            </a:r>
            <a:r>
              <a:rPr lang="en-US" dirty="0"/>
              <a:t> </a:t>
            </a:r>
            <a:r>
              <a:rPr lang="en-US" b="1" dirty="0"/>
              <a:t>Box</a:t>
            </a:r>
            <a:r>
              <a:rPr lang="en-US" dirty="0"/>
              <a:t>. On the slide, drag to draw a text box. </a:t>
            </a:r>
          </a:p>
          <a:p>
            <a:pPr marL="228600" indent="-228600" eaLnBrk="1" fontAlgn="auto" hangingPunct="1">
              <a:spcBef>
                <a:spcPts val="0"/>
              </a:spcBef>
              <a:spcAft>
                <a:spcPts val="0"/>
              </a:spcAft>
              <a:buFont typeface="+mj-lt"/>
              <a:buAutoNum type="arabicPeriod"/>
              <a:defRPr/>
            </a:pPr>
            <a:r>
              <a:rPr lang="en-US" dirty="0"/>
              <a:t>Enter </a:t>
            </a:r>
            <a:r>
              <a:rPr lang="en-US" b="1" dirty="0"/>
              <a:t>TAB ONE</a:t>
            </a:r>
            <a:r>
              <a:rPr lang="en-US" dirty="0"/>
              <a:t>,</a:t>
            </a:r>
            <a:r>
              <a:rPr lang="en-US" b="1" dirty="0"/>
              <a:t> </a:t>
            </a:r>
            <a:r>
              <a:rPr lang="en-US" dirty="0"/>
              <a:t>and then select the text. On the </a:t>
            </a:r>
            <a:r>
              <a:rPr lang="en-US" b="1" dirty="0"/>
              <a:t>Home</a:t>
            </a:r>
            <a:r>
              <a:rPr lang="en-US" dirty="0"/>
              <a:t> tab, in the </a:t>
            </a:r>
            <a:r>
              <a:rPr lang="en-US" b="1" dirty="0"/>
              <a:t>Font</a:t>
            </a:r>
            <a:r>
              <a:rPr lang="en-US" dirty="0"/>
              <a:t> group,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list, select </a:t>
            </a:r>
            <a:r>
              <a:rPr lang="en-US" b="1" dirty="0"/>
              <a:t>TW Cen MT Condensed</a:t>
            </a:r>
            <a:r>
              <a:rPr lang="en-US" dirty="0"/>
              <a:t>. </a:t>
            </a:r>
          </a:p>
          <a:p>
            <a:pPr marL="685800" lvl="1" indent="-228600" eaLnBrk="1" fontAlgn="auto" hangingPunct="1">
              <a:spcBef>
                <a:spcPts val="0"/>
              </a:spcBef>
              <a:spcAft>
                <a:spcPts val="0"/>
              </a:spcAft>
              <a:buFont typeface="Arial" pitchFamily="34" charset="0"/>
              <a:buChar char="•"/>
              <a:defRPr/>
            </a:pPr>
            <a:r>
              <a:rPr lang="en-US" dirty="0"/>
              <a:t>In the </a:t>
            </a:r>
            <a:r>
              <a:rPr lang="en-US" b="1" dirty="0"/>
              <a:t>Font</a:t>
            </a:r>
            <a:r>
              <a:rPr lang="en-US" dirty="0"/>
              <a:t> </a:t>
            </a:r>
            <a:r>
              <a:rPr lang="en-US" b="1" dirty="0"/>
              <a:t>Size</a:t>
            </a:r>
            <a:r>
              <a:rPr lang="en-US" dirty="0"/>
              <a:t> box, enter </a:t>
            </a:r>
            <a:r>
              <a:rPr lang="en-US" b="1" dirty="0"/>
              <a:t>22 pt</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Paragraph</a:t>
            </a:r>
            <a:r>
              <a:rPr lang="en-US" dirty="0"/>
              <a:t> group, click </a:t>
            </a:r>
            <a:r>
              <a:rPr lang="en-US" b="1" dirty="0"/>
              <a:t>Center</a:t>
            </a:r>
            <a:r>
              <a:rPr lang="en-US" dirty="0"/>
              <a:t> to center the text in the text box.</a:t>
            </a:r>
          </a:p>
          <a:p>
            <a:pPr marL="228600" indent="-228600" eaLnBrk="1" fontAlgn="auto" hangingPunct="1">
              <a:spcBef>
                <a:spcPts val="0"/>
              </a:spcBef>
              <a:spcAft>
                <a:spcPts val="0"/>
              </a:spcAft>
              <a:buFont typeface="+mj-lt"/>
              <a:buAutoNum type="arabicPeriod"/>
              <a:defRPr/>
            </a:pPr>
            <a:r>
              <a:rPr lang="en-US" dirty="0"/>
              <a:t>On the slide, drag the text box onto the rounded rectangle until the bottom edge of the text is 1” above the 0.00 horizontal drawing guide and it is centered on the 3.50 left vertical drawing guide.</a:t>
            </a:r>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AutoNum type="arabicPeriod"/>
              <a:defRPr/>
            </a:pPr>
            <a:endParaRPr lang="en-US" dirty="0"/>
          </a:p>
          <a:p>
            <a:pPr marL="228600" indent="-228600" eaLnBrk="1" fontAlgn="auto" hangingPunct="1">
              <a:spcBef>
                <a:spcPts val="0"/>
              </a:spcBef>
              <a:spcAft>
                <a:spcPts val="0"/>
              </a:spcAft>
              <a:buFont typeface="+mj-lt"/>
              <a:buNone/>
              <a:defRPr/>
            </a:pPr>
            <a:r>
              <a:rPr lang="en-US" dirty="0"/>
              <a:t>To reproduce the other text boxes on this slide, do the following:</a:t>
            </a:r>
          </a:p>
          <a:p>
            <a:pPr marL="228600" indent="-228600" eaLnBrk="1" fontAlgn="auto" hangingPunct="1">
              <a:spcBef>
                <a:spcPts val="0"/>
              </a:spcBef>
              <a:spcAft>
                <a:spcPts val="0"/>
              </a:spcAft>
              <a:buFont typeface="+mj-lt"/>
              <a:buAutoNum type="arabicPeriod"/>
              <a:defRPr/>
            </a:pPr>
            <a:r>
              <a:rPr lang="en-US" dirty="0"/>
              <a:t>On the slide, select the first text box. On the </a:t>
            </a:r>
            <a:r>
              <a:rPr lang="en-US" b="1" dirty="0"/>
              <a:t>Home</a:t>
            </a:r>
            <a:r>
              <a:rPr lang="en-US" dirty="0"/>
              <a:t> tab, in the </a:t>
            </a:r>
            <a:r>
              <a:rPr lang="en-US" b="1" dirty="0"/>
              <a:t>Clipboard</a:t>
            </a:r>
            <a:r>
              <a:rPr lang="en-US" dirty="0"/>
              <a:t> group, click the arrow under </a:t>
            </a:r>
            <a:r>
              <a:rPr lang="en-US" b="1" dirty="0"/>
              <a:t>Paste</a:t>
            </a:r>
            <a:r>
              <a:rPr lang="en-US" dirty="0"/>
              <a:t>, and then click </a:t>
            </a:r>
            <a:r>
              <a:rPr lang="en-US" b="1" dirty="0"/>
              <a:t>Duplicate</a:t>
            </a:r>
            <a:r>
              <a:rPr lang="en-US" dirty="0"/>
              <a:t>. Repeat this process three more times for a total of five text boxes.</a:t>
            </a:r>
          </a:p>
          <a:p>
            <a:pPr marL="228600" indent="-228600" eaLnBrk="1" fontAlgn="auto" hangingPunct="1">
              <a:spcBef>
                <a:spcPts val="0"/>
              </a:spcBef>
              <a:spcAft>
                <a:spcPts val="0"/>
              </a:spcAft>
              <a:buFont typeface="+mj-lt"/>
              <a:buAutoNum type="arabicPeriod"/>
              <a:defRPr/>
            </a:pPr>
            <a:r>
              <a:rPr lang="en-US" dirty="0"/>
              <a:t>Click in one of the duplicate text boxes, delete </a:t>
            </a:r>
            <a:r>
              <a:rPr lang="en-US" b="1" dirty="0"/>
              <a:t>TAB ONE</a:t>
            </a:r>
            <a:r>
              <a:rPr lang="en-US" dirty="0"/>
              <a:t>, and then enter </a:t>
            </a:r>
            <a:r>
              <a:rPr lang="en-US" b="1" dirty="0"/>
              <a:t>TAB TWO</a:t>
            </a:r>
            <a:r>
              <a:rPr lang="en-US" dirty="0"/>
              <a:t>. </a:t>
            </a:r>
          </a:p>
          <a:p>
            <a:pPr marL="228600" indent="-228600" eaLnBrk="1" fontAlgn="auto" hangingPunct="1">
              <a:spcBef>
                <a:spcPts val="0"/>
              </a:spcBef>
              <a:spcAft>
                <a:spcPts val="0"/>
              </a:spcAft>
              <a:buFont typeface="+mj-lt"/>
              <a:buAutoNum type="arabicPeriod"/>
              <a:defRPr/>
            </a:pPr>
            <a:r>
              <a:rPr lang="en-US" dirty="0"/>
              <a:t>Drag the second text box until the bottom edge of the text is 1” above the 0.00 horizontal drawing guide and it is centered on the 1.75 left vertical drawing guide.</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THREE</a:t>
            </a:r>
            <a:r>
              <a:rPr lang="en-US" dirty="0"/>
              <a:t>.</a:t>
            </a:r>
          </a:p>
          <a:p>
            <a:pPr marL="228600" indent="-228600" eaLnBrk="1" fontAlgn="auto" hangingPunct="1">
              <a:spcBef>
                <a:spcPts val="0"/>
              </a:spcBef>
              <a:spcAft>
                <a:spcPts val="0"/>
              </a:spcAft>
              <a:buFont typeface="+mj-lt"/>
              <a:buAutoNum type="arabicPeriod"/>
              <a:defRPr/>
            </a:pPr>
            <a:r>
              <a:rPr lang="en-US" dirty="0"/>
              <a:t>Drag the third text box until the bottom edge of the text is 1” above the 0.00 horizontal drawing guide and it is centered on the 0.00 vertical drawing guide. </a:t>
            </a:r>
          </a:p>
          <a:p>
            <a:pPr marL="228600" indent="-228600" eaLnBrk="1" fontAlgn="auto" hangingPunct="1">
              <a:spcBef>
                <a:spcPts val="0"/>
              </a:spcBef>
              <a:spcAft>
                <a:spcPts val="0"/>
              </a:spcAft>
              <a:buFont typeface="+mj-lt"/>
              <a:buAutoNum type="arabicPeriod"/>
              <a:defRPr/>
            </a:pPr>
            <a:r>
              <a:rPr lang="en-US" dirty="0"/>
              <a:t>Click in another duplicate text box, delete </a:t>
            </a:r>
            <a:r>
              <a:rPr lang="en-US" b="1" dirty="0"/>
              <a:t>TAB ONE</a:t>
            </a:r>
            <a:r>
              <a:rPr lang="en-US" dirty="0"/>
              <a:t>, and then enter </a:t>
            </a:r>
            <a:r>
              <a:rPr lang="en-US" b="1" dirty="0"/>
              <a:t>TAB FOUR</a:t>
            </a:r>
            <a:r>
              <a:rPr lang="en-US" dirty="0"/>
              <a:t>.</a:t>
            </a:r>
          </a:p>
          <a:p>
            <a:pPr marL="228600" indent="-228600" eaLnBrk="1" fontAlgn="auto" hangingPunct="1">
              <a:spcBef>
                <a:spcPts val="0"/>
              </a:spcBef>
              <a:spcAft>
                <a:spcPts val="0"/>
              </a:spcAft>
              <a:buFont typeface="+mj-lt"/>
              <a:buAutoNum type="arabicPeriod"/>
              <a:defRPr/>
            </a:pPr>
            <a:r>
              <a:rPr lang="en-US" dirty="0"/>
              <a:t>Drag the fourth text box until the bottom edge of the text is 1” above the 0.00 horizontal drawing guide and it is centered on the 1.75 right vertical drawing guide.</a:t>
            </a:r>
          </a:p>
          <a:p>
            <a:pPr marL="228600" indent="-228600" eaLnBrk="1" fontAlgn="auto" hangingPunct="1">
              <a:spcBef>
                <a:spcPts val="0"/>
              </a:spcBef>
              <a:spcAft>
                <a:spcPts val="0"/>
              </a:spcAft>
              <a:buFont typeface="+mj-lt"/>
              <a:buAutoNum type="arabicPeriod"/>
              <a:defRPr/>
            </a:pPr>
            <a:r>
              <a:rPr lang="en-US" dirty="0"/>
              <a:t>Click in the last duplicate text box, delete </a:t>
            </a:r>
            <a:r>
              <a:rPr lang="en-US" b="1" dirty="0"/>
              <a:t>TAB ONE</a:t>
            </a:r>
            <a:r>
              <a:rPr lang="en-US" dirty="0"/>
              <a:t>, and then enter </a:t>
            </a:r>
            <a:r>
              <a:rPr lang="en-US" b="1" dirty="0"/>
              <a:t>TAB FIVE</a:t>
            </a:r>
            <a:r>
              <a:rPr lang="en-US" dirty="0"/>
              <a:t>.</a:t>
            </a:r>
          </a:p>
          <a:p>
            <a:pPr marL="228600" indent="-228600" eaLnBrk="1" fontAlgn="auto" hangingPunct="1">
              <a:spcBef>
                <a:spcPts val="0"/>
              </a:spcBef>
              <a:spcAft>
                <a:spcPts val="0"/>
              </a:spcAft>
              <a:buFont typeface="+mj-lt"/>
              <a:buAutoNum type="arabicPeriod"/>
              <a:defRPr/>
            </a:pPr>
            <a:r>
              <a:rPr lang="en-US" dirty="0"/>
              <a:t>Drag the fifth text box until the bottom edge of the text is 1” above the 0.00 horizontal drawing guide and it is centered on the 3.50 right vertical drawing guide.</a:t>
            </a:r>
          </a:p>
          <a:p>
            <a:pPr marL="228600" indent="-228600" eaLnBrk="1" fontAlgn="auto" hangingPunct="1">
              <a:spcBef>
                <a:spcPts val="0"/>
              </a:spcBef>
              <a:spcAft>
                <a:spcPts val="0"/>
              </a:spcAft>
              <a:buFont typeface="+mj-lt"/>
              <a:buAutoNum type="arabicPeriod"/>
              <a:defRPr/>
            </a:pPr>
            <a:r>
              <a:rPr lang="en-US" dirty="0"/>
              <a:t>Select the text in the first text box. On the </a:t>
            </a:r>
            <a:r>
              <a:rPr lang="en-US" b="1" dirty="0"/>
              <a:t>Home</a:t>
            </a:r>
            <a:r>
              <a:rPr lang="en-US" dirty="0"/>
              <a:t> tab, in the </a:t>
            </a:r>
            <a:r>
              <a:rPr lang="en-US" b="1" dirty="0"/>
              <a:t>Font</a:t>
            </a:r>
            <a:r>
              <a:rPr lang="en-US" dirty="0"/>
              <a:t> group, click the arrow next to </a:t>
            </a:r>
            <a:r>
              <a:rPr lang="en-US" b="1" dirty="0"/>
              <a:t>Font Color</a:t>
            </a:r>
            <a:r>
              <a:rPr lang="en-US" dirty="0"/>
              <a:t>, and then under </a:t>
            </a:r>
            <a:r>
              <a:rPr lang="en-US" b="1" dirty="0"/>
              <a:t>Theme</a:t>
            </a:r>
            <a:r>
              <a:rPr lang="en-US" dirty="0"/>
              <a:t> </a:t>
            </a:r>
            <a:r>
              <a:rPr lang="en-US" b="1" dirty="0"/>
              <a:t>Colors</a:t>
            </a:r>
            <a:r>
              <a:rPr lang="en-US" dirty="0"/>
              <a:t> click </a:t>
            </a:r>
            <a:r>
              <a:rPr lang="en-US" b="1" dirty="0"/>
              <a:t>White, Background 1 </a:t>
            </a:r>
            <a:r>
              <a:rPr lang="en-US" dirty="0"/>
              <a:t>(first row, first option from the left). Repeat this process for each of the other text boxes.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animation effects on this slide, do the following:</a:t>
            </a:r>
          </a:p>
          <a:p>
            <a:pPr marL="228600" indent="-228600" eaLnBrk="1" fontAlgn="auto" hangingPunct="1">
              <a:spcBef>
                <a:spcPts val="0"/>
              </a:spcBef>
              <a:spcAft>
                <a:spcPts val="0"/>
              </a:spcAft>
              <a:buFont typeface="+mj-lt"/>
              <a:buAutoNum type="arabicPeriod"/>
              <a:defRPr/>
            </a:pPr>
            <a:r>
              <a:rPr lang="en-US" dirty="0"/>
              <a:t>On the </a:t>
            </a:r>
            <a:r>
              <a:rPr lang="en-US" b="1" dirty="0"/>
              <a:t>Animations</a:t>
            </a:r>
            <a:r>
              <a:rPr lang="en-US" dirty="0"/>
              <a:t> tab, in the </a:t>
            </a:r>
            <a:r>
              <a:rPr lang="en-US" b="1" dirty="0"/>
              <a:t>Animations</a:t>
            </a:r>
            <a:r>
              <a:rPr lang="en-US" dirty="0"/>
              <a:t> group, click </a:t>
            </a:r>
            <a:r>
              <a:rPr lang="en-US" b="1" dirty="0"/>
              <a:t>Custom</a:t>
            </a:r>
            <a:r>
              <a:rPr lang="en-US" dirty="0"/>
              <a:t> </a:t>
            </a:r>
            <a:r>
              <a:rPr lang="en-US" b="1" dirty="0"/>
              <a:t>Animation</a:t>
            </a:r>
            <a:r>
              <a:rPr lang="en-US" dirty="0"/>
              <a:t>. </a:t>
            </a:r>
          </a:p>
          <a:p>
            <a:pPr marL="228600" indent="-228600" eaLnBrk="1" fontAlgn="auto" hangingPunct="1">
              <a:spcBef>
                <a:spcPts val="0"/>
              </a:spcBef>
              <a:spcAft>
                <a:spcPts val="0"/>
              </a:spcAft>
              <a:buFont typeface="+mj-lt"/>
              <a:buAutoNum type="arabicPeriod"/>
              <a:defRPr/>
            </a:pPr>
            <a:r>
              <a:rPr lang="en-US" dirty="0"/>
              <a:t>On the </a:t>
            </a:r>
            <a:r>
              <a:rPr lang="en-US" b="1" dirty="0"/>
              <a:t>Home</a:t>
            </a:r>
            <a:r>
              <a:rPr lang="en-US" dirty="0"/>
              <a:t> tab, in the </a:t>
            </a:r>
            <a:r>
              <a:rPr lang="en-US" b="1" dirty="0"/>
              <a:t>Editing</a:t>
            </a:r>
            <a:r>
              <a:rPr lang="en-US" dirty="0"/>
              <a:t> group, click </a:t>
            </a:r>
            <a:r>
              <a:rPr lang="en-US" b="1" dirty="0"/>
              <a:t>Select</a:t>
            </a:r>
            <a:r>
              <a:rPr lang="en-US" dirty="0"/>
              <a:t>, and then click </a:t>
            </a:r>
            <a:r>
              <a:rPr lang="en-US" b="1" dirty="0"/>
              <a:t>Selection Pane</a:t>
            </a:r>
            <a:r>
              <a:rPr lang="en-US" dirty="0"/>
              <a:t>.</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a:t>
            </a:r>
            <a:r>
              <a:rPr lang="en-US" dirty="0"/>
              <a:t> pane, select the rounded rectangle (“Round Same Side Corner Rectangle” object).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first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second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0.00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left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third animation effect (right motion path for the rounded rectangle). </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1.75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0.00 vertical drawing guide. </a:t>
            </a:r>
          </a:p>
          <a:p>
            <a:pPr marL="228600" indent="-228600" eaLnBrk="1" fontAlgn="auto" hangingPunct="1">
              <a:spcBef>
                <a:spcPts val="0"/>
              </a:spcBef>
              <a:spcAft>
                <a:spcPts val="0"/>
              </a:spcAft>
              <a:buFont typeface="+mj-lt"/>
              <a:buAutoNum type="arabicPeriod"/>
              <a:defRPr/>
            </a:pPr>
            <a:r>
              <a:rPr lang="en-US" dirty="0"/>
              <a:t>In the </a:t>
            </a:r>
            <a:r>
              <a:rPr lang="en-US" b="1" dirty="0"/>
              <a:t>Selection and Visibility </a:t>
            </a:r>
            <a:r>
              <a:rPr lang="en-US" dirty="0"/>
              <a:t>pane, select the rounded rectangle again. In the </a:t>
            </a:r>
            <a:r>
              <a:rPr lang="en-US" b="1" dirty="0"/>
              <a:t>Custom</a:t>
            </a:r>
            <a:r>
              <a:rPr lang="en-US" dirty="0"/>
              <a:t> </a:t>
            </a:r>
            <a:r>
              <a:rPr lang="en-US" b="1" dirty="0"/>
              <a:t>Animation</a:t>
            </a:r>
            <a:r>
              <a:rPr lang="en-US" dirty="0"/>
              <a:t> task pane, , do the following:</a:t>
            </a:r>
          </a:p>
          <a:p>
            <a:pPr marL="685800" lvl="1" indent="-228600" eaLnBrk="1" fontAlgn="auto" hangingPunct="1">
              <a:spcBef>
                <a:spcPts val="0"/>
              </a:spcBef>
              <a:spcAft>
                <a:spcPts val="0"/>
              </a:spcAft>
              <a:buFont typeface="+mj-lt"/>
              <a:buAutoNum type="arabicPeriod"/>
              <a:defRPr/>
            </a:pPr>
            <a:r>
              <a:rPr lang="en-US" dirty="0"/>
              <a:t>Click </a:t>
            </a:r>
            <a:r>
              <a:rPr lang="en-US" b="1" dirty="0"/>
              <a:t>Add</a:t>
            </a:r>
            <a:r>
              <a:rPr lang="en-US" dirty="0"/>
              <a:t> </a:t>
            </a:r>
            <a:r>
              <a:rPr lang="en-US" b="1" dirty="0"/>
              <a:t>Effect</a:t>
            </a:r>
            <a:r>
              <a:rPr lang="en-US" dirty="0"/>
              <a:t>, point to </a:t>
            </a:r>
            <a:r>
              <a:rPr lang="en-US" b="1" dirty="0"/>
              <a:t>Motion</a:t>
            </a:r>
            <a:r>
              <a:rPr lang="en-US" dirty="0"/>
              <a:t> </a:t>
            </a:r>
            <a:r>
              <a:rPr lang="en-US" b="1" dirty="0"/>
              <a:t>Paths</a:t>
            </a:r>
            <a:r>
              <a:rPr lang="en-US" dirty="0"/>
              <a:t>, and then click </a:t>
            </a:r>
            <a:r>
              <a:rPr lang="en-US" b="1" dirty="0"/>
              <a:t>Right</a:t>
            </a:r>
            <a:r>
              <a:rPr lang="en-US" dirty="0"/>
              <a:t>. </a:t>
            </a:r>
          </a:p>
          <a:p>
            <a:pPr marL="685800" lvl="1" indent="-228600" eaLnBrk="1" fontAlgn="auto" hangingPunct="1">
              <a:spcBef>
                <a:spcPts val="0"/>
              </a:spcBef>
              <a:spcAft>
                <a:spcPts val="0"/>
              </a:spcAft>
              <a:buFont typeface="+mj-lt"/>
              <a:buAutoNum type="arabicPeriod"/>
              <a:defRPr/>
            </a:pPr>
            <a:r>
              <a:rPr lang="en-US" dirty="0"/>
              <a:t>Select the fourth animation effect (right motion path for the rounded rectangle).</a:t>
            </a:r>
          </a:p>
          <a:p>
            <a:pPr marL="228600" indent="-228600" eaLnBrk="1" fontAlgn="auto" hangingPunct="1">
              <a:spcBef>
                <a:spcPts val="0"/>
              </a:spcBef>
              <a:spcAft>
                <a:spcPts val="0"/>
              </a:spcAft>
              <a:buFont typeface="+mj-lt"/>
              <a:buAutoNum type="arabicPeriod"/>
              <a:defRPr/>
            </a:pPr>
            <a:r>
              <a:rPr lang="en-US" dirty="0"/>
              <a:t>On the slide, point to the endpoint (red arrow) of the selected motion path until the cursor becomes a two-headed arrow. Press and hold SHIFT, and then drag the endpoint to the 3.50 right vertical drawing guide. </a:t>
            </a:r>
          </a:p>
          <a:p>
            <a:pPr marL="228600" indent="-228600" eaLnBrk="1" fontAlgn="auto" hangingPunct="1">
              <a:spcBef>
                <a:spcPts val="0"/>
              </a:spcBef>
              <a:spcAft>
                <a:spcPts val="0"/>
              </a:spcAft>
              <a:buFont typeface="+mj-lt"/>
              <a:buAutoNum type="arabicPeriod"/>
              <a:defRPr/>
            </a:pPr>
            <a:r>
              <a:rPr lang="en-US" dirty="0"/>
              <a:t>On the slide, point to the starting point (green arrow) of the selected motion path until the cursor becomes a two-headed arrow. Press and hold SHIFT, and then drag the starting point to the 1.75 right vertical drawing guide. </a:t>
            </a:r>
          </a:p>
          <a:p>
            <a:pPr marL="228600" indent="-228600" eaLnBrk="1" fontAlgn="auto" hangingPunct="1">
              <a:spcBef>
                <a:spcPts val="0"/>
              </a:spcBef>
              <a:spcAft>
                <a:spcPts val="0"/>
              </a:spcAft>
              <a:buFont typeface="+mj-lt"/>
              <a:buAutoNum type="arabicPeriod"/>
              <a:defRPr/>
            </a:pPr>
            <a:r>
              <a:rPr lang="en-US" dirty="0"/>
              <a:t>On the </a:t>
            </a:r>
            <a:r>
              <a:rPr lang="en-US" b="1" dirty="0"/>
              <a:t>View</a:t>
            </a:r>
            <a:r>
              <a:rPr lang="en-US" dirty="0"/>
              <a:t> tab, in the </a:t>
            </a:r>
            <a:r>
              <a:rPr lang="en-US" b="1" dirty="0"/>
              <a:t>Show/Hide</a:t>
            </a:r>
            <a:r>
              <a:rPr lang="en-US" dirty="0"/>
              <a:t> group, clear </a:t>
            </a:r>
            <a:r>
              <a:rPr lang="en-US" b="1" dirty="0"/>
              <a:t>Ruler</a:t>
            </a:r>
            <a:r>
              <a:rPr lang="en-US" dirty="0"/>
              <a:t>.</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Grid and Guides</a:t>
            </a:r>
            <a:r>
              <a:rPr lang="en-US" dirty="0"/>
              <a:t>. In the </a:t>
            </a:r>
            <a:r>
              <a:rPr lang="en-US" b="1" dirty="0"/>
              <a:t>Grid and Guides </a:t>
            </a:r>
            <a:r>
              <a:rPr lang="en-US" dirty="0"/>
              <a:t>dialog box, under </a:t>
            </a:r>
            <a:r>
              <a:rPr lang="en-US" b="1" dirty="0"/>
              <a:t>Guide settings</a:t>
            </a:r>
            <a:r>
              <a:rPr lang="en-US" dirty="0"/>
              <a:t>, clear </a:t>
            </a:r>
            <a:r>
              <a:rPr lang="en-US" b="1" dirty="0"/>
              <a:t>Display drawing guides on screen</a:t>
            </a: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To reproduce the background effects on this slide, do the following:</a:t>
            </a:r>
          </a:p>
          <a:p>
            <a:pPr marL="228600" indent="-228600" eaLnBrk="1" fontAlgn="auto" hangingPunct="1">
              <a:spcBef>
                <a:spcPts val="0"/>
              </a:spcBef>
              <a:spcAft>
                <a:spcPts val="0"/>
              </a:spcAft>
              <a:buFont typeface="+mj-lt"/>
              <a:buAutoNum type="arabicPeriod"/>
              <a:defRPr/>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685800" lvl="1" indent="-228600" eaLnBrk="1" fontAlgn="auto" hangingPunct="1">
              <a:spcBef>
                <a:spcPts val="0"/>
              </a:spcBef>
              <a:spcAft>
                <a:spcPts val="0"/>
              </a:spcAft>
              <a:buFont typeface="Arial" pitchFamily="34" charset="0"/>
              <a:buChar char="•"/>
              <a:defRPr/>
            </a:pPr>
            <a:r>
              <a:rPr lang="en-US" dirty="0"/>
              <a:t>In the </a:t>
            </a:r>
            <a:r>
              <a:rPr lang="en-US" b="1" dirty="0"/>
              <a:t>Type</a:t>
            </a:r>
            <a:r>
              <a:rPr lang="en-US" dirty="0"/>
              <a:t> list, select </a:t>
            </a:r>
            <a:r>
              <a:rPr lang="en-US" b="1" dirty="0"/>
              <a:t>Linear</a:t>
            </a:r>
            <a:r>
              <a:rPr lang="en-US" dirty="0"/>
              <a:t>.</a:t>
            </a:r>
          </a:p>
          <a:p>
            <a:pPr marL="685800" lvl="1" indent="-228600" eaLnBrk="1" fontAlgn="auto" hangingPunct="1">
              <a:spcBef>
                <a:spcPts val="0"/>
              </a:spcBef>
              <a:spcAft>
                <a:spcPts val="0"/>
              </a:spcAft>
              <a:buFont typeface="Arial" pitchFamily="34" charset="0"/>
              <a:buChar char="•"/>
              <a:defRPr/>
            </a:pPr>
            <a:r>
              <a:rPr lang="en-US" dirty="0"/>
              <a:t>Click the button next to </a:t>
            </a:r>
            <a:r>
              <a:rPr lang="en-US" b="1" dirty="0"/>
              <a:t>Direction</a:t>
            </a:r>
            <a:r>
              <a:rPr lang="en-US" dirty="0"/>
              <a:t>, and then click </a:t>
            </a:r>
            <a:r>
              <a:rPr lang="en-US" b="1" dirty="0"/>
              <a:t>Linear Up </a:t>
            </a:r>
            <a:r>
              <a:rPr lang="en-US" dirty="0"/>
              <a:t>(second row, second option from the left).</a:t>
            </a:r>
          </a:p>
          <a:p>
            <a:pPr marL="685800" lvl="1" indent="-228600" eaLnBrk="1" fontAlgn="auto" hangingPunct="1">
              <a:spcBef>
                <a:spcPts val="0"/>
              </a:spcBef>
              <a:spcAft>
                <a:spcPts val="0"/>
              </a:spcAft>
              <a:buFont typeface="Arial" pitchFamily="34" charset="0"/>
              <a:buChar char="•"/>
              <a:defRPr/>
            </a:pPr>
            <a:r>
              <a:rPr lang="en-US" dirty="0"/>
              <a:t>Under </a:t>
            </a:r>
            <a:r>
              <a:rPr lang="en-US" b="1" dirty="0"/>
              <a:t>Gradient stops</a:t>
            </a:r>
            <a:r>
              <a:rPr lang="en-US" dirty="0"/>
              <a:t>, click </a:t>
            </a:r>
            <a:r>
              <a:rPr lang="en-US" b="1" dirty="0"/>
              <a:t>Add</a:t>
            </a:r>
            <a:r>
              <a:rPr lang="en-US" dirty="0"/>
              <a:t> or </a:t>
            </a:r>
            <a:r>
              <a:rPr lang="en-US" b="1" dirty="0"/>
              <a:t>Remove</a:t>
            </a:r>
            <a:r>
              <a:rPr lang="en-US" dirty="0"/>
              <a:t> until two stops appear in the drop-down list.</a:t>
            </a:r>
          </a:p>
          <a:p>
            <a:pPr marL="228600" indent="-228600" eaLnBrk="1" fontAlgn="auto" hangingPunct="1">
              <a:spcBef>
                <a:spcPts val="0"/>
              </a:spcBef>
              <a:spcAft>
                <a:spcPts val="0"/>
              </a:spcAft>
              <a:buFont typeface="+mj-lt"/>
              <a:buAutoNum type="arabicPeriod"/>
              <a:defRPr/>
            </a:pPr>
            <a:r>
              <a:rPr lang="en-US" dirty="0"/>
              <a:t>Also under </a:t>
            </a:r>
            <a:r>
              <a:rPr lang="en-US" b="1" dirty="0"/>
              <a:t>Gradient stops</a:t>
            </a:r>
            <a:r>
              <a:rPr lang="en-US" dirty="0"/>
              <a:t>, customize the gradient stops that you added as follows:</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1 </a:t>
            </a:r>
            <a:r>
              <a:rPr lang="en-US" dirty="0"/>
              <a:t>from the list, and then do the following:</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65%</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White, Background 1 </a:t>
            </a:r>
            <a:r>
              <a:rPr lang="en-US" dirty="0"/>
              <a:t>(first row, first option from the left).</a:t>
            </a:r>
          </a:p>
          <a:p>
            <a:pPr marL="685800" lvl="1" indent="-228600" eaLnBrk="1" fontAlgn="auto" hangingPunct="1">
              <a:spcBef>
                <a:spcPts val="0"/>
              </a:spcBef>
              <a:spcAft>
                <a:spcPts val="0"/>
              </a:spcAft>
              <a:buFont typeface="Arial" pitchFamily="34" charset="0"/>
              <a:buChar char="•"/>
              <a:defRPr/>
            </a:pPr>
            <a:r>
              <a:rPr lang="en-US" dirty="0"/>
              <a:t>Select </a:t>
            </a:r>
            <a:r>
              <a:rPr lang="en-US" b="1" dirty="0"/>
              <a:t>Stop 2 </a:t>
            </a:r>
            <a:r>
              <a:rPr lang="en-US" dirty="0"/>
              <a:t>from the list, and then do the following: </a:t>
            </a:r>
          </a:p>
          <a:p>
            <a:pPr marL="1143000" lvl="2" indent="-228600" eaLnBrk="1" fontAlgn="auto" hangingPunct="1">
              <a:spcBef>
                <a:spcPts val="0"/>
              </a:spcBef>
              <a:spcAft>
                <a:spcPts val="0"/>
              </a:spcAft>
              <a:buFont typeface="Arial" pitchFamily="34" charset="0"/>
              <a:buChar char="•"/>
              <a:defRPr/>
            </a:pPr>
            <a:r>
              <a:rPr lang="en-US" dirty="0"/>
              <a:t>In the </a:t>
            </a:r>
            <a:r>
              <a:rPr lang="en-US" b="1" dirty="0"/>
              <a:t>Stop position </a:t>
            </a:r>
            <a:r>
              <a:rPr lang="en-US" dirty="0"/>
              <a:t>box, enter </a:t>
            </a:r>
            <a:r>
              <a:rPr lang="en-US" b="1" dirty="0"/>
              <a:t>100%</a:t>
            </a:r>
            <a:r>
              <a:rPr lang="en-US" dirty="0"/>
              <a:t>.</a:t>
            </a:r>
          </a:p>
          <a:p>
            <a:pPr marL="1143000" lvl="2" indent="-228600" eaLnBrk="1" fontAlgn="auto" hangingPunct="1">
              <a:spcBef>
                <a:spcPts val="0"/>
              </a:spcBef>
              <a:spcAft>
                <a:spcPts val="0"/>
              </a:spcAft>
              <a:buFont typeface="Arial" pitchFamily="34" charset="0"/>
              <a:buChar char="•"/>
              <a:defRPr/>
            </a:pPr>
            <a:r>
              <a:rPr lang="en-US" dirty="0"/>
              <a:t>Click the button next to </a:t>
            </a:r>
            <a:r>
              <a:rPr lang="en-US" b="1" dirty="0"/>
              <a:t>Color</a:t>
            </a:r>
            <a:r>
              <a:rPr lang="en-US" dirty="0"/>
              <a:t>, and then under </a:t>
            </a:r>
            <a:r>
              <a:rPr lang="en-US" b="1" dirty="0"/>
              <a:t>Theme Colors </a:t>
            </a:r>
            <a:r>
              <a:rPr lang="en-US" dirty="0"/>
              <a:t>click </a:t>
            </a:r>
            <a:r>
              <a:rPr lang="en-US" b="1" dirty="0"/>
              <a:t>Blue, Accent 1, Lighter 60% </a:t>
            </a:r>
            <a:r>
              <a:rPr lang="en-US" dirty="0"/>
              <a:t>(third row, fifth option from the left).</a:t>
            </a:r>
          </a:p>
          <a:p>
            <a:pPr eaLnBrk="1" fontAlgn="auto" hangingPunct="1">
              <a:spcBef>
                <a:spcPts val="0"/>
              </a:spcBef>
              <a:spcAft>
                <a:spcPts val="0"/>
              </a:spcAft>
              <a:defRPr/>
            </a:pPr>
            <a:endParaRPr lang="en-US" dirty="0"/>
          </a:p>
        </p:txBody>
      </p:sp>
      <p:sp>
        <p:nvSpPr>
          <p:cNvPr id="96259"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a:xfrm>
            <a:off x="2396319" y="329308"/>
            <a:ext cx="3086292" cy="309201"/>
          </a:xfrm>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a:xfrm>
            <a:off x="1434703" y="798973"/>
            <a:ext cx="802005" cy="503578"/>
          </a:xfrm>
        </p:spPr>
        <p:txBody>
          <a:bodyPr/>
          <a:lstStyle/>
          <a:p>
            <a:pPr>
              <a:defRPr/>
            </a:pPr>
            <a:fld id="{1A607BE9-5503-44A7-81B8-0404DA75EC5D}" type="slidenum">
              <a:rPr lang="en-US" altLang="id-ID" smtClean="0">
                <a:solidFill>
                  <a:srgbClr val="000000"/>
                </a:solidFill>
              </a:rPr>
              <a:pPr>
                <a:defRPr/>
              </a:pPr>
              <a:t>‹#›</a:t>
            </a:fld>
            <a:endParaRPr lang="en-US" altLang="id-ID">
              <a:solidFill>
                <a:srgbClr val="000000"/>
              </a:solidFill>
            </a:endParaRPr>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110625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E47013D6-D4AD-472B-8562-470CC1E608B7}" type="slidenum">
              <a:rPr lang="en-US" altLang="id-ID" smtClean="0">
                <a:solidFill>
                  <a:srgbClr val="000000"/>
                </a:solidFill>
              </a:rPr>
              <a:pPr>
                <a:defRPr/>
              </a:pPr>
              <a:t>‹#›</a:t>
            </a:fld>
            <a:endParaRPr lang="en-US" altLang="id-ID">
              <a:solidFill>
                <a:srgbClr val="000000"/>
              </a:solidFill>
            </a:endParaRPr>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8334853"/>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12769BB4-1142-4EF1-B917-4114E371875C}" type="slidenum">
              <a:rPr lang="en-US" altLang="id-ID" smtClean="0">
                <a:solidFill>
                  <a:srgbClr val="000000"/>
                </a:solidFill>
              </a:rPr>
              <a:pPr>
                <a:defRPr/>
              </a:pPr>
              <a:t>‹#›</a:t>
            </a:fld>
            <a:endParaRPr lang="en-US" altLang="id-ID">
              <a:solidFill>
                <a:srgbClr val="000000"/>
              </a:solidFill>
            </a:endParaRPr>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8508041"/>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6F049908-1B48-4E69-8240-4FD2D3F55243}" type="slidenum">
              <a:rPr lang="en-US" altLang="id-ID" smtClean="0">
                <a:solidFill>
                  <a:srgbClr val="000000"/>
                </a:solidFill>
              </a:rPr>
              <a:pPr>
                <a:defRPr/>
              </a:pPr>
              <a:t>‹#›</a:t>
            </a:fld>
            <a:endParaRPr lang="en-US" altLang="id-ID">
              <a:solidFill>
                <a:srgbClr val="000000"/>
              </a:solidFill>
            </a:endParaRPr>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7802156"/>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BE19A4B9-C0FD-45E1-A460-4CD966723A55}" type="slidenum">
              <a:rPr lang="en-US" altLang="id-ID" smtClean="0">
                <a:solidFill>
                  <a:srgbClr val="000000"/>
                </a:solidFill>
              </a:rPr>
              <a:pPr>
                <a:defRPr/>
              </a:pPr>
              <a:t>‹#›</a:t>
            </a:fld>
            <a:endParaRPr lang="en-US" altLang="id-ID">
              <a:solidFill>
                <a:srgbClr val="000000"/>
              </a:solidFill>
            </a:endParaRPr>
          </a:p>
        </p:txBody>
      </p:sp>
    </p:spTree>
    <p:extLst>
      <p:ext uri="{BB962C8B-B14F-4D97-AF65-F5344CB8AC3E}">
        <p14:creationId xmlns:p14="http://schemas.microsoft.com/office/powerpoint/2010/main" val="1277217578"/>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CAB77CF2-58C1-4BF5-A076-A13A085EF0AA}" type="slidenum">
              <a:rPr lang="en-US" altLang="id-ID" smtClean="0">
                <a:solidFill>
                  <a:srgbClr val="000000"/>
                </a:solidFill>
              </a:rPr>
              <a:pPr>
                <a:defRPr/>
              </a:pPr>
              <a:t>‹#›</a:t>
            </a:fld>
            <a:endParaRPr lang="en-US" altLang="id-ID">
              <a:solidFill>
                <a:srgbClr val="000000"/>
              </a:solidFill>
            </a:endParaRPr>
          </a:p>
        </p:txBody>
      </p:sp>
    </p:spTree>
    <p:extLst>
      <p:ext uri="{BB962C8B-B14F-4D97-AF65-F5344CB8AC3E}">
        <p14:creationId xmlns:p14="http://schemas.microsoft.com/office/powerpoint/2010/main" val="1669249113"/>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8B9A4124-90D2-467B-9CF5-B1A193F44490}" type="slidenum">
              <a:rPr lang="en-US" altLang="id-ID" smtClean="0">
                <a:solidFill>
                  <a:srgbClr val="000000"/>
                </a:solidFill>
              </a:rPr>
              <a:pPr>
                <a:defRPr/>
              </a:pPr>
              <a:t>‹#›</a:t>
            </a:fld>
            <a:endParaRPr lang="en-US" altLang="id-ID">
              <a:solidFill>
                <a:srgbClr val="000000"/>
              </a:solidFill>
            </a:endParaRPr>
          </a:p>
        </p:txBody>
      </p:sp>
    </p:spTree>
    <p:extLst>
      <p:ext uri="{BB962C8B-B14F-4D97-AF65-F5344CB8AC3E}">
        <p14:creationId xmlns:p14="http://schemas.microsoft.com/office/powerpoint/2010/main" val="184734318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301DEC1F-5B11-4FC6-9A9F-68515FCC0910}" type="slidenum">
              <a:rPr lang="en-US" altLang="id-ID" smtClean="0">
                <a:solidFill>
                  <a:srgbClr val="000000"/>
                </a:solidFill>
              </a:rPr>
              <a:pPr>
                <a:defRPr/>
              </a:pPr>
              <a:t>‹#›</a:t>
            </a:fld>
            <a:endParaRPr lang="en-US" altLang="id-ID">
              <a:solidFill>
                <a:srgbClr val="000000"/>
              </a:solidFill>
            </a:endParaRPr>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8864583"/>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pPr fontAlgn="base">
              <a:spcBef>
                <a:spcPct val="0"/>
              </a:spcBef>
              <a:spcAft>
                <a:spcPct val="0"/>
              </a:spcAft>
              <a:defRPr/>
            </a:pPr>
            <a:endParaRPr lang="en-US">
              <a:solidFill>
                <a:srgbClr val="000000"/>
              </a:solidFill>
            </a:endParaRPr>
          </a:p>
        </p:txBody>
      </p:sp>
      <p:sp>
        <p:nvSpPr>
          <p:cNvPr id="6" name="Footer Placeholder 5"/>
          <p:cNvSpPr>
            <a:spLocks noGrp="1"/>
          </p:cNvSpPr>
          <p:nvPr>
            <p:ph type="ftr" sz="quarter" idx="11"/>
          </p:nvPr>
        </p:nvSpPr>
        <p:spPr>
          <a:xfrm>
            <a:off x="1437530" y="318641"/>
            <a:ext cx="3251553" cy="320931"/>
          </a:xfrm>
        </p:spPr>
        <p:txBody>
          <a:bodyPr/>
          <a:lstStyle/>
          <a:p>
            <a:pPr algn="ctr" fontAlgn="base">
              <a:spcBef>
                <a:spcPct val="0"/>
              </a:spcBef>
              <a:spcAft>
                <a:spcPct val="0"/>
              </a:spcAft>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89C79660-63ED-4D1E-8EB7-D706F22846AD}" type="slidenum">
              <a:rPr lang="en-US" altLang="id-ID" smtClean="0">
                <a:solidFill>
                  <a:srgbClr val="000000"/>
                </a:solidFill>
                <a:ea typeface="MS PGothic" pitchFamily="34" charset="-128"/>
              </a:rPr>
              <a:pPr fontAlgn="base">
                <a:spcBef>
                  <a:spcPct val="0"/>
                </a:spcBef>
                <a:spcAft>
                  <a:spcPct val="0"/>
                </a:spcAft>
                <a:defRPr/>
              </a:pPr>
              <a:t>‹#›</a:t>
            </a:fld>
            <a:endParaRPr lang="en-US" altLang="id-ID">
              <a:solidFill>
                <a:srgbClr val="000000"/>
              </a:solidFill>
              <a:ea typeface="MS PGothic" pitchFamily="34" charset="-128"/>
            </a:endParaRPr>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0402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1F43C8B0-2D0D-4E72-90AE-189017E2D7FE}" type="slidenum">
              <a:rPr lang="en-US" altLang="id-ID" smtClean="0">
                <a:solidFill>
                  <a:srgbClr val="000000"/>
                </a:solidFill>
              </a:rPr>
              <a:pPr>
                <a:defRPr/>
              </a:pPr>
              <a:t>‹#›</a:t>
            </a:fld>
            <a:endParaRPr lang="en-US" altLang="id-ID">
              <a:solidFill>
                <a:srgbClr val="000000"/>
              </a:solidFill>
            </a:endParaRPr>
          </a:p>
        </p:txBody>
      </p:sp>
    </p:spTree>
    <p:extLst>
      <p:ext uri="{BB962C8B-B14F-4D97-AF65-F5344CB8AC3E}">
        <p14:creationId xmlns:p14="http://schemas.microsoft.com/office/powerpoint/2010/main" val="80089129"/>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C23C4D87-23AC-4E50-AB29-F922933F3A06}" type="slidenum">
              <a:rPr lang="en-US" altLang="id-ID" smtClean="0">
                <a:solidFill>
                  <a:srgbClr val="000000"/>
                </a:solidFill>
              </a:rPr>
              <a:pPr>
                <a:defRPr/>
              </a:pPr>
              <a:t>‹#›</a:t>
            </a:fld>
            <a:endParaRPr lang="en-US" altLang="id-ID">
              <a:solidFill>
                <a:srgbClr val="000000"/>
              </a:solidFill>
            </a:endParaRPr>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7221936"/>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230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62543" y="1229267"/>
            <a:ext cx="1576863" cy="507831"/>
          </a:xfrm>
          <a:prstGeom prst="rect">
            <a:avLst/>
          </a:prstGeom>
        </p:spPr>
        <p:txBody>
          <a:bodyPr wrap="square" lIns="0" tIns="0" rIns="0" bIns="0">
            <a:spAutoFit/>
          </a:bodyPr>
          <a:lstStyle>
            <a:lvl1pPr>
              <a:defRPr sz="3300" b="1" i="1">
                <a:solidFill>
                  <a:schemeClr val="tx1"/>
                </a:solidFill>
                <a:latin typeface="Brush Script MT"/>
                <a:cs typeface="Brush Script MT"/>
              </a:defRPr>
            </a:lvl1pPr>
          </a:lstStyle>
          <a:p>
            <a:endParaRPr/>
          </a:p>
        </p:txBody>
      </p:sp>
      <p:sp>
        <p:nvSpPr>
          <p:cNvPr id="3" name="Holder 3"/>
          <p:cNvSpPr>
            <a:spLocks noGrp="1"/>
          </p:cNvSpPr>
          <p:nvPr>
            <p:ph type="subTitle" idx="4"/>
          </p:nvPr>
        </p:nvSpPr>
        <p:spPr>
          <a:xfrm>
            <a:off x="1371600" y="4513065"/>
            <a:ext cx="6400800" cy="24622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7940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5">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fontAlgn="base">
              <a:spcBef>
                <a:spcPct val="0"/>
              </a:spcBef>
              <a:spcAft>
                <a:spcPct val="0"/>
              </a:spcAft>
              <a:defRPr/>
            </a:pPr>
            <a:endParaRPr lang="en-US">
              <a:solidFill>
                <a:srgbClr val="000000"/>
              </a:solidFill>
            </a:endParaRPr>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algn="ctr" fontAlgn="base">
              <a:spcBef>
                <a:spcPct val="0"/>
              </a:spcBef>
              <a:spcAft>
                <a:spcPct val="0"/>
              </a:spcAft>
              <a:defRPr/>
            </a:pPr>
            <a:endParaRPr lang="en-US">
              <a:solidFill>
                <a:srgbClr val="000000"/>
              </a:solidFill>
            </a:endParaRPr>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pPr fontAlgn="base">
              <a:spcBef>
                <a:spcPct val="0"/>
              </a:spcBef>
              <a:spcAft>
                <a:spcPct val="0"/>
              </a:spcAft>
              <a:defRPr/>
            </a:pPr>
            <a:fld id="{89C79660-63ED-4D1E-8EB7-D706F22846AD}" type="slidenum">
              <a:rPr lang="en-US" altLang="id-ID" smtClean="0">
                <a:solidFill>
                  <a:srgbClr val="000000"/>
                </a:solidFill>
                <a:ea typeface="MS PGothic" pitchFamily="34" charset="-128"/>
              </a:rPr>
              <a:pPr fontAlgn="base">
                <a:spcBef>
                  <a:spcPct val="0"/>
                </a:spcBef>
                <a:spcAft>
                  <a:spcPct val="0"/>
                </a:spcAft>
                <a:defRPr/>
              </a:pPr>
              <a:t>‹#›</a:t>
            </a:fld>
            <a:endParaRPr lang="en-US" altLang="id-ID">
              <a:solidFill>
                <a:srgbClr val="000000"/>
              </a:solidFill>
              <a:ea typeface="MS PGothic" pitchFamily="34" charset="-128"/>
            </a:endParaRPr>
          </a:p>
        </p:txBody>
      </p:sp>
    </p:spTree>
    <p:extLst>
      <p:ext uri="{BB962C8B-B14F-4D97-AF65-F5344CB8AC3E}">
        <p14:creationId xmlns:p14="http://schemas.microsoft.com/office/powerpoint/2010/main" val="262577353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Lst>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ree-powerpoint-templates-design.com/" TargetMode="External"/><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transparansi.or.id/" TargetMode="External"/><Relationship Id="rId2" Type="http://schemas.openxmlformats.org/officeDocument/2006/relationships/hyperlink" Target="http://www.bappenas.go.id/" TargetMode="External"/><Relationship Id="rId1" Type="http://schemas.openxmlformats.org/officeDocument/2006/relationships/slideLayout" Target="../slideLayouts/slideLayout2.xml"/><Relationship Id="rId4" Type="http://schemas.openxmlformats.org/officeDocument/2006/relationships/hyperlink" Target="http://www.amazon.co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p:cNvPicPr>
          <p:nvPr/>
        </p:nvPicPr>
        <p:blipFill>
          <a:blip r:embed="rId2">
            <a:extLst>
              <a:ext uri="{28A0092B-C50C-407E-A947-70E740481C1C}">
                <a14:useLocalDpi xmlns:a14="http://schemas.microsoft.com/office/drawing/2010/main" val="0"/>
              </a:ext>
            </a:extLst>
          </a:blip>
          <a:srcRect r="8427"/>
          <a:stretch>
            <a:fillRect/>
          </a:stretch>
        </p:blipFill>
        <p:spPr bwMode="auto">
          <a:xfrm>
            <a:off x="1328738" y="997744"/>
            <a:ext cx="7821612" cy="4901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6350" y="2074071"/>
            <a:ext cx="9144000" cy="889397"/>
          </a:xfrm>
          <a:prstGeom prst="rect">
            <a:avLst/>
          </a:prstGeom>
          <a:gradFill flip="none" rotWithShape="1">
            <a:gsLst>
              <a:gs pos="0">
                <a:schemeClr val="accent1">
                  <a:alpha val="78000"/>
                </a:schemeClr>
              </a:gs>
              <a:gs pos="27000">
                <a:schemeClr val="accent1">
                  <a:alpha val="52000"/>
                </a:schemeClr>
              </a:gs>
              <a:gs pos="86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defRPr/>
            </a:pPr>
            <a:endParaRPr lang="ko-KR" altLang="en-US" sz="1350"/>
          </a:p>
        </p:txBody>
      </p:sp>
      <p:sp>
        <p:nvSpPr>
          <p:cNvPr id="15364" name="TextBox 5">
            <a:hlinkClick r:id="rId3"/>
          </p:cNvPr>
          <p:cNvSpPr txBox="1">
            <a:spLocks noChangeArrowheads="1"/>
          </p:cNvSpPr>
          <p:nvPr/>
        </p:nvSpPr>
        <p:spPr bwMode="auto">
          <a:xfrm>
            <a:off x="445173" y="5646802"/>
            <a:ext cx="8479730"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defTabSz="457200">
              <a:defRPr sz="2000">
                <a:solidFill>
                  <a:schemeClr val="tx1"/>
                </a:solidFill>
                <a:latin typeface="Arial" pitchFamily="34" charset="0"/>
                <a:cs typeface="Arial" pitchFamily="34" charset="0"/>
              </a:defRPr>
            </a:lvl1pPr>
            <a:lvl2pPr marL="742950" indent="-285750" defTabSz="457200">
              <a:defRPr sz="2000">
                <a:solidFill>
                  <a:schemeClr val="tx1"/>
                </a:solidFill>
                <a:latin typeface="Arial" pitchFamily="34" charset="0"/>
                <a:cs typeface="Arial" pitchFamily="34" charset="0"/>
              </a:defRPr>
            </a:lvl2pPr>
            <a:lvl3pPr marL="1143000" indent="-228600" defTabSz="457200">
              <a:defRPr sz="2000">
                <a:solidFill>
                  <a:schemeClr val="tx1"/>
                </a:solidFill>
                <a:latin typeface="Arial" pitchFamily="34" charset="0"/>
                <a:cs typeface="Arial" pitchFamily="34" charset="0"/>
              </a:defRPr>
            </a:lvl3pPr>
            <a:lvl4pPr marL="1600200" indent="-228600" defTabSz="457200">
              <a:defRPr sz="2000">
                <a:solidFill>
                  <a:schemeClr val="tx1"/>
                </a:solidFill>
                <a:latin typeface="Arial" pitchFamily="34" charset="0"/>
                <a:cs typeface="Arial" pitchFamily="34" charset="0"/>
              </a:defRPr>
            </a:lvl4pPr>
            <a:lvl5pPr marL="2057400" indent="-228600" defTabSz="457200">
              <a:defRPr sz="2000">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ltLang="ko-KR" sz="2400" dirty="0">
                <a:latin typeface="Britannic Bold" pitchFamily="34" charset="0"/>
                <a:ea typeface="Malgun Gothic" pitchFamily="34" charset="-127"/>
              </a:rPr>
              <a:t>BADAN PENGEMBANGAN SUMBER DAYA MANUSIA </a:t>
            </a:r>
          </a:p>
          <a:p>
            <a:pPr eaLnBrk="1" hangingPunct="1"/>
            <a:r>
              <a:rPr lang="en-US" altLang="ko-KR" sz="2400" dirty="0">
                <a:latin typeface="Britannic Bold" pitchFamily="34" charset="0"/>
                <a:ea typeface="Malgun Gothic" pitchFamily="34" charset="-127"/>
              </a:rPr>
              <a:t>KEMENTERIAN DALAM NEGERI</a:t>
            </a:r>
            <a:endParaRPr lang="ko-KR" altLang="en-US" sz="2400" dirty="0">
              <a:latin typeface="Britannic Bold" pitchFamily="34" charset="0"/>
              <a:ea typeface="Malgun Gothic" pitchFamily="34" charset="-127"/>
            </a:endParaRPr>
          </a:p>
        </p:txBody>
      </p:sp>
      <p:sp>
        <p:nvSpPr>
          <p:cNvPr id="13" name="TextBox 12"/>
          <p:cNvSpPr txBox="1"/>
          <p:nvPr/>
        </p:nvSpPr>
        <p:spPr>
          <a:xfrm>
            <a:off x="6351" y="1717368"/>
            <a:ext cx="9137650" cy="1500409"/>
          </a:xfrm>
          <a:prstGeom prst="rect">
            <a:avLst/>
          </a:prstGeom>
          <a:noFill/>
        </p:spPr>
        <p:txBody>
          <a:bodyPr lIns="68577" tIns="34289" rIns="68577" bIns="34289" anchor="ctr">
            <a:spAutoFit/>
          </a:bodyPr>
          <a:lstStyle/>
          <a:p>
            <a:pPr algn="ctr">
              <a:defRPr/>
            </a:pPr>
            <a:endParaRPr lang="en-AU" sz="2100" kern="0" dirty="0">
              <a:solidFill>
                <a:srgbClr val="002060"/>
              </a:solidFill>
              <a:latin typeface="Arial Black" pitchFamily="34" charset="0"/>
              <a:cs typeface="Arial" charset="0"/>
            </a:endParaRPr>
          </a:p>
          <a:p>
            <a:pPr algn="ctr"/>
            <a:r>
              <a:rPr lang="en-US" altLang="en-US" sz="3600" dirty="0">
                <a:solidFill>
                  <a:srgbClr val="002060"/>
                </a:solidFill>
                <a:latin typeface="Impact" pitchFamily="34" charset="0"/>
              </a:rPr>
              <a:t>KETATALAKSANAAN DAN</a:t>
            </a:r>
          </a:p>
          <a:p>
            <a:pPr algn="ctr"/>
            <a:r>
              <a:rPr lang="en-US" altLang="en-US" sz="3600">
                <a:solidFill>
                  <a:srgbClr val="002060"/>
                </a:solidFill>
                <a:latin typeface="Impact" pitchFamily="34" charset="0"/>
              </a:rPr>
              <a:t>ADMINISTRASI PEMERINTAHAN</a:t>
            </a:r>
            <a:endParaRPr lang="en-US" altLang="en-US" sz="3600" dirty="0">
              <a:solidFill>
                <a:srgbClr val="002060"/>
              </a:solidFill>
              <a:latin typeface="Impact" pitchFamily="34" charset="0"/>
            </a:endParaRPr>
          </a:p>
        </p:txBody>
      </p:sp>
      <p:sp>
        <p:nvSpPr>
          <p:cNvPr id="15366" name="TextBox 13"/>
          <p:cNvSpPr txBox="1">
            <a:spLocks noChangeArrowheads="1"/>
          </p:cNvSpPr>
          <p:nvPr/>
        </p:nvSpPr>
        <p:spPr bwMode="auto">
          <a:xfrm>
            <a:off x="446556" y="5091637"/>
            <a:ext cx="3902075" cy="3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nchor="ctr">
            <a:spAutoFit/>
          </a:bodyPr>
          <a:lstStyle>
            <a:lvl1pPr defTabSz="457200">
              <a:defRPr sz="2000">
                <a:solidFill>
                  <a:schemeClr val="tx1"/>
                </a:solidFill>
                <a:latin typeface="Arial" pitchFamily="34" charset="0"/>
                <a:cs typeface="Arial" pitchFamily="34" charset="0"/>
              </a:defRPr>
            </a:lvl1pPr>
            <a:lvl2pPr marL="742950" indent="-285750" defTabSz="457200">
              <a:defRPr sz="2000">
                <a:solidFill>
                  <a:schemeClr val="tx1"/>
                </a:solidFill>
                <a:latin typeface="Arial" pitchFamily="34" charset="0"/>
                <a:cs typeface="Arial" pitchFamily="34" charset="0"/>
              </a:defRPr>
            </a:lvl2pPr>
            <a:lvl3pPr marL="1143000" indent="-228600" defTabSz="457200">
              <a:defRPr sz="2000">
                <a:solidFill>
                  <a:schemeClr val="tx1"/>
                </a:solidFill>
                <a:latin typeface="Arial" pitchFamily="34" charset="0"/>
                <a:cs typeface="Arial" pitchFamily="34" charset="0"/>
              </a:defRPr>
            </a:lvl3pPr>
            <a:lvl4pPr marL="1600200" indent="-228600" defTabSz="457200">
              <a:defRPr sz="2000">
                <a:solidFill>
                  <a:schemeClr val="tx1"/>
                </a:solidFill>
                <a:latin typeface="Arial" pitchFamily="34" charset="0"/>
                <a:cs typeface="Arial" pitchFamily="34" charset="0"/>
              </a:defRPr>
            </a:lvl4pPr>
            <a:lvl5pPr marL="2057400" indent="-228600" defTabSz="457200">
              <a:defRPr sz="2000">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ltLang="ko-KR" sz="2100" b="1" dirty="0">
                <a:latin typeface="Britannic Bold" pitchFamily="34" charset="0"/>
                <a:ea typeface="Malgun Gothic" pitchFamily="34" charset="-127"/>
              </a:rPr>
              <a:t>Dr. </a:t>
            </a:r>
            <a:r>
              <a:rPr lang="en-US" altLang="ko-KR" sz="2100" b="1" dirty="0" err="1">
                <a:latin typeface="Britannic Bold" pitchFamily="34" charset="0"/>
                <a:ea typeface="Malgun Gothic" pitchFamily="34" charset="-127"/>
              </a:rPr>
              <a:t>Izzuddin</a:t>
            </a:r>
            <a:r>
              <a:rPr lang="en-US" altLang="ko-KR" sz="2100" b="1" dirty="0">
                <a:latin typeface="Britannic Bold" pitchFamily="34" charset="0"/>
                <a:ea typeface="Malgun Gothic" pitchFamily="34" charset="-127"/>
              </a:rPr>
              <a:t>, </a:t>
            </a:r>
            <a:r>
              <a:rPr lang="en-US" altLang="ko-KR" sz="2100" b="1" dirty="0" err="1">
                <a:latin typeface="Britannic Bold" pitchFamily="34" charset="0"/>
                <a:ea typeface="Malgun Gothic" pitchFamily="34" charset="-127"/>
              </a:rPr>
              <a:t>M.Pd</a:t>
            </a:r>
            <a:r>
              <a:rPr lang="en-US" altLang="ko-KR" sz="2100" b="1" dirty="0">
                <a:latin typeface="Britannic Bold" pitchFamily="34" charset="0"/>
                <a:ea typeface="Malgun Gothic" pitchFamily="34" charset="-127"/>
              </a:rPr>
              <a:t> </a:t>
            </a:r>
            <a:endParaRPr lang="ko-KR" altLang="en-US" sz="2100" b="1" dirty="0">
              <a:latin typeface="Britannic Bold" pitchFamily="34" charset="0"/>
              <a:ea typeface="Malgun Gothic" pitchFamily="34" charset="-127"/>
            </a:endParaRPr>
          </a:p>
        </p:txBody>
      </p:sp>
      <p:sp>
        <p:nvSpPr>
          <p:cNvPr id="11" name="TextBox 6"/>
          <p:cNvSpPr txBox="1">
            <a:spLocks noChangeArrowheads="1"/>
          </p:cNvSpPr>
          <p:nvPr/>
        </p:nvSpPr>
        <p:spPr bwMode="auto">
          <a:xfrm>
            <a:off x="1328738" y="442579"/>
            <a:ext cx="6716106" cy="931022"/>
          </a:xfrm>
          <a:prstGeom prst="rect">
            <a:avLst/>
          </a:prstGeom>
          <a:noFill/>
          <a:ln>
            <a:noFill/>
          </a:ln>
        </p:spPr>
        <p:txBody>
          <a:bodyPr wrap="square" lIns="68577" tIns="34289" rIns="68577" bIns="34289">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defRPr/>
            </a:pPr>
            <a:r>
              <a:rPr lang="id-ID" altLang="en-US" sz="2800" b="1" dirty="0">
                <a:solidFill>
                  <a:schemeClr val="accent1">
                    <a:lumMod val="20000"/>
                    <a:lumOff val="80000"/>
                  </a:schemeClr>
                </a:solidFill>
                <a:latin typeface="Cooper Black" panose="0208090404030B020404" pitchFamily="18" charset="0"/>
              </a:rPr>
              <a:t>KEMENTERIAN DALAM NEGERI</a:t>
            </a:r>
            <a:r>
              <a:rPr lang="en-US" altLang="en-US" sz="2800" b="1" dirty="0">
                <a:solidFill>
                  <a:schemeClr val="accent1">
                    <a:lumMod val="20000"/>
                    <a:lumOff val="80000"/>
                  </a:schemeClr>
                </a:solidFill>
                <a:latin typeface="Cooper Black" panose="0208090404030B020404" pitchFamily="18" charset="0"/>
              </a:rPr>
              <a:t> </a:t>
            </a:r>
          </a:p>
          <a:p>
            <a:pPr algn="ctr" eaLnBrk="1" hangingPunct="1">
              <a:defRPr/>
            </a:pPr>
            <a:r>
              <a:rPr lang="en-US" altLang="en-US" sz="2800" b="1" dirty="0">
                <a:solidFill>
                  <a:schemeClr val="accent1">
                    <a:lumMod val="20000"/>
                    <a:lumOff val="80000"/>
                  </a:schemeClr>
                </a:solidFill>
                <a:latin typeface="Cooper Black" panose="0208090404030B020404" pitchFamily="18" charset="0"/>
              </a:rPr>
              <a:t>REPUBLIK INDONESIA</a:t>
            </a:r>
            <a:endParaRPr lang="id-ID" altLang="en-US" sz="2800" b="1" dirty="0">
              <a:solidFill>
                <a:schemeClr val="accent1">
                  <a:lumMod val="20000"/>
                  <a:lumOff val="80000"/>
                </a:schemeClr>
              </a:solidFill>
              <a:latin typeface="Cooper Black" panose="0208090404030B020404" pitchFamily="18" charset="0"/>
            </a:endParaRPr>
          </a:p>
        </p:txBody>
      </p:sp>
      <p:pic>
        <p:nvPicPr>
          <p:cNvPr id="15368"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51" y="338710"/>
            <a:ext cx="1092806" cy="2154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923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7331" name="Rectangle 3"/>
          <p:cNvSpPr>
            <a:spLocks noGrp="1" noChangeArrowheads="1"/>
          </p:cNvSpPr>
          <p:nvPr>
            <p:ph type="ctrTitle"/>
          </p:nvPr>
        </p:nvSpPr>
        <p:spPr>
          <a:xfrm>
            <a:off x="647700" y="485775"/>
            <a:ext cx="7772400" cy="457048"/>
          </a:xfrm>
        </p:spPr>
        <p:txBody>
          <a:bodyPr/>
          <a:lstStyle/>
          <a:p>
            <a:pPr algn="ctr"/>
            <a:r>
              <a:rPr lang="en-US" dirty="0">
                <a:solidFill>
                  <a:srgbClr val="0070C0"/>
                </a:solidFill>
                <a:latin typeface="Impact" pitchFamily="34" charset="0"/>
              </a:rPr>
              <a:t>Thanks for all</a:t>
            </a:r>
          </a:p>
        </p:txBody>
      </p:sp>
      <p:sp>
        <p:nvSpPr>
          <p:cNvPr id="867332" name="Rectangle 4"/>
          <p:cNvSpPr>
            <a:spLocks noGrp="1" noChangeArrowheads="1"/>
          </p:cNvSpPr>
          <p:nvPr>
            <p:ph type="subTitle" idx="4"/>
          </p:nvPr>
        </p:nvSpPr>
        <p:spPr>
          <a:xfrm>
            <a:off x="152400" y="1285875"/>
            <a:ext cx="8991600" cy="5572125"/>
          </a:xfrm>
          <a:prstGeom prst="rect">
            <a:avLst/>
          </a:prstGeom>
        </p:spPr>
        <p:txBody>
          <a:bodyPr>
            <a:normAutofit/>
          </a:bodyPr>
          <a:lstStyle/>
          <a:p>
            <a:pPr algn="ctr">
              <a:lnSpc>
                <a:spcPct val="80000"/>
              </a:lnSpc>
              <a:spcBef>
                <a:spcPct val="0"/>
              </a:spcBef>
              <a:buFont typeface="Arial" pitchFamily="34" charset="0"/>
              <a:buChar char="•"/>
              <a:tabLst>
                <a:tab pos="288131" algn="l"/>
                <a:tab pos="501254" algn="l"/>
              </a:tabLst>
            </a:pPr>
            <a:endParaRPr lang="en-US" sz="3200" b="0" dirty="0">
              <a:solidFill>
                <a:srgbClr val="008080"/>
              </a:solidFill>
              <a:latin typeface="Impact" pitchFamily="34" charset="0"/>
            </a:endParaRPr>
          </a:p>
          <a:p>
            <a:pPr algn="ctr">
              <a:lnSpc>
                <a:spcPct val="80000"/>
              </a:lnSpc>
              <a:spcBef>
                <a:spcPct val="0"/>
              </a:spcBef>
              <a:buFont typeface="Arial" pitchFamily="34" charset="0"/>
              <a:buChar char="•"/>
              <a:tabLst>
                <a:tab pos="288131" algn="l"/>
                <a:tab pos="501254" algn="l"/>
              </a:tabLst>
            </a:pPr>
            <a:endParaRPr lang="en-US" sz="3200" dirty="0">
              <a:solidFill>
                <a:srgbClr val="008080"/>
              </a:solidFill>
              <a:latin typeface="Impact" pitchFamily="34" charset="0"/>
            </a:endParaRP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For </a:t>
            </a:r>
            <a:r>
              <a:rPr lang="en-US" sz="3200" b="0" dirty="0" err="1">
                <a:solidFill>
                  <a:srgbClr val="008080"/>
                </a:solidFill>
                <a:latin typeface="Impact" pitchFamily="34" charset="0"/>
              </a:rPr>
              <a:t>comming</a:t>
            </a:r>
            <a:r>
              <a:rPr lang="en-US" sz="3200" b="0" dirty="0">
                <a:solidFill>
                  <a:srgbClr val="008080"/>
                </a:solidFill>
                <a:latin typeface="Impact" pitchFamily="34" charset="0"/>
              </a:rPr>
              <a:t>,</a:t>
            </a: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For attention,</a:t>
            </a: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For participation</a:t>
            </a: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In learning process, and so that</a:t>
            </a: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Please pardon me, I don’t teach you</a:t>
            </a: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But I would like help to learn in learning process</a:t>
            </a:r>
          </a:p>
          <a:p>
            <a:pPr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Because</a:t>
            </a:r>
          </a:p>
          <a:p>
            <a:pPr marL="428625" indent="-428625" algn="ctr">
              <a:lnSpc>
                <a:spcPct val="80000"/>
              </a:lnSpc>
              <a:spcBef>
                <a:spcPct val="0"/>
              </a:spcBef>
              <a:buFont typeface="Arial" pitchFamily="34" charset="0"/>
              <a:buChar char="•"/>
              <a:tabLst>
                <a:tab pos="288131" algn="l"/>
                <a:tab pos="501254" algn="l"/>
              </a:tabLst>
            </a:pPr>
            <a:r>
              <a:rPr lang="en-US" sz="3200" b="0" dirty="0">
                <a:solidFill>
                  <a:srgbClr val="008080"/>
                </a:solidFill>
                <a:latin typeface="Impact" pitchFamily="34" charset="0"/>
              </a:rPr>
              <a:t>We can not success—without u (you)</a:t>
            </a:r>
          </a:p>
        </p:txBody>
      </p:sp>
      <p:sp>
        <p:nvSpPr>
          <p:cNvPr id="16386" name="Rectangle 15"/>
          <p:cNvSpPr>
            <a:spLocks noGrp="1" noChangeArrowheads="1"/>
          </p:cNvSpPr>
          <p:nvPr>
            <p:ph type="sldNum" sz="quarter" idx="7"/>
          </p:nvPr>
        </p:nvSpPr>
        <p:spPr>
          <a:xfrm>
            <a:off x="6553200" y="5548312"/>
            <a:ext cx="2133600" cy="357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pitchFamily="34" charset="0"/>
                <a:cs typeface="Arial" pitchFamily="34" charset="0"/>
              </a:defRPr>
            </a:lvl1pPr>
            <a:lvl2pPr marL="557213" indent="-214313">
              <a:defRPr sz="1500">
                <a:solidFill>
                  <a:schemeClr val="tx1"/>
                </a:solidFill>
                <a:latin typeface="Arial" pitchFamily="34" charset="0"/>
                <a:cs typeface="Arial" pitchFamily="34" charset="0"/>
              </a:defRPr>
            </a:lvl2pPr>
            <a:lvl3pPr marL="857250" indent="-171450">
              <a:defRPr sz="1500">
                <a:solidFill>
                  <a:schemeClr val="tx1"/>
                </a:solidFill>
                <a:latin typeface="Arial" pitchFamily="34" charset="0"/>
                <a:cs typeface="Arial" pitchFamily="34" charset="0"/>
              </a:defRPr>
            </a:lvl3pPr>
            <a:lvl4pPr marL="1200150" indent="-171450">
              <a:defRPr sz="1500">
                <a:solidFill>
                  <a:schemeClr val="tx1"/>
                </a:solidFill>
                <a:latin typeface="Arial" pitchFamily="34" charset="0"/>
                <a:cs typeface="Arial" pitchFamily="34" charset="0"/>
              </a:defRPr>
            </a:lvl4pPr>
            <a:lvl5pPr marL="1543050" indent="-171450">
              <a:defRPr sz="1500">
                <a:solidFill>
                  <a:schemeClr val="tx1"/>
                </a:solidFill>
                <a:latin typeface="Arial" pitchFamily="34" charset="0"/>
                <a:cs typeface="Arial" pitchFamily="34" charset="0"/>
              </a:defRPr>
            </a:lvl5pPr>
            <a:lvl6pPr marL="1885950" indent="-171450" eaLnBrk="0" fontAlgn="base" hangingPunct="0">
              <a:spcBef>
                <a:spcPct val="0"/>
              </a:spcBef>
              <a:spcAft>
                <a:spcPct val="0"/>
              </a:spcAft>
              <a:defRPr sz="1500">
                <a:solidFill>
                  <a:schemeClr val="tx1"/>
                </a:solidFill>
                <a:latin typeface="Arial" pitchFamily="34" charset="0"/>
                <a:cs typeface="Arial" pitchFamily="34" charset="0"/>
              </a:defRPr>
            </a:lvl6pPr>
            <a:lvl7pPr marL="2228850" indent="-171450" eaLnBrk="0" fontAlgn="base" hangingPunct="0">
              <a:spcBef>
                <a:spcPct val="0"/>
              </a:spcBef>
              <a:spcAft>
                <a:spcPct val="0"/>
              </a:spcAft>
              <a:defRPr sz="1500">
                <a:solidFill>
                  <a:schemeClr val="tx1"/>
                </a:solidFill>
                <a:latin typeface="Arial" pitchFamily="34" charset="0"/>
                <a:cs typeface="Arial" pitchFamily="34" charset="0"/>
              </a:defRPr>
            </a:lvl7pPr>
            <a:lvl8pPr marL="2571750" indent="-171450" eaLnBrk="0" fontAlgn="base" hangingPunct="0">
              <a:spcBef>
                <a:spcPct val="0"/>
              </a:spcBef>
              <a:spcAft>
                <a:spcPct val="0"/>
              </a:spcAft>
              <a:defRPr sz="1500">
                <a:solidFill>
                  <a:schemeClr val="tx1"/>
                </a:solidFill>
                <a:latin typeface="Arial" pitchFamily="34" charset="0"/>
                <a:cs typeface="Arial" pitchFamily="34" charset="0"/>
              </a:defRPr>
            </a:lvl8pPr>
            <a:lvl9pPr marL="2914650" indent="-171450" eaLnBrk="0" fontAlgn="base" hangingPunct="0">
              <a:spcBef>
                <a:spcPct val="0"/>
              </a:spcBef>
              <a:spcAft>
                <a:spcPct val="0"/>
              </a:spcAft>
              <a:defRPr sz="1500">
                <a:solidFill>
                  <a:schemeClr val="tx1"/>
                </a:solidFill>
                <a:latin typeface="Arial" pitchFamily="34" charset="0"/>
                <a:cs typeface="Arial" pitchFamily="34" charset="0"/>
              </a:defRPr>
            </a:lvl9pPr>
          </a:lstStyle>
          <a:p>
            <a:fld id="{44CCE0C1-9FF7-4DE0-9B76-64F819B55C99}" type="slidenum">
              <a:rPr lang="en-US" sz="900"/>
              <a:pPr/>
              <a:t>2</a:t>
            </a:fld>
            <a:endParaRPr lang="en-US" sz="900"/>
          </a:p>
        </p:txBody>
      </p:sp>
      <p:sp>
        <p:nvSpPr>
          <p:cNvPr id="16387" name="AutoShape 2"/>
          <p:cNvSpPr>
            <a:spLocks noChangeArrowheads="1"/>
          </p:cNvSpPr>
          <p:nvPr/>
        </p:nvSpPr>
        <p:spPr bwMode="auto">
          <a:xfrm>
            <a:off x="118797" y="942823"/>
            <a:ext cx="9144000" cy="800100"/>
          </a:xfrm>
          <a:prstGeom prst="ribbon2">
            <a:avLst>
              <a:gd name="adj1" fmla="val 12500"/>
              <a:gd name="adj2" fmla="val 65926"/>
            </a:avLst>
          </a:prstGeom>
          <a:solidFill>
            <a:schemeClr val="bg1"/>
          </a:solidFill>
          <a:ln w="57150">
            <a:solidFill>
              <a:srgbClr val="1E05B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b="1" dirty="0">
                <a:solidFill>
                  <a:srgbClr val="0070C0"/>
                </a:solidFill>
                <a:latin typeface="Times New Roman" pitchFamily="18" charset="0"/>
              </a:rPr>
              <a:t>LEARNING PROCESS</a:t>
            </a:r>
          </a:p>
        </p:txBody>
      </p:sp>
    </p:spTree>
    <p:extLst>
      <p:ext uri="{BB962C8B-B14F-4D97-AF65-F5344CB8AC3E}">
        <p14:creationId xmlns:p14="http://schemas.microsoft.com/office/powerpoint/2010/main" val="68158257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67331"/>
                                        </p:tgtEl>
                                        <p:attrNameLst>
                                          <p:attrName>style.visibility</p:attrName>
                                        </p:attrNameLst>
                                      </p:cBhvr>
                                      <p:to>
                                        <p:strVal val="visible"/>
                                      </p:to>
                                    </p:set>
                                    <p:anim calcmode="lin" valueType="num">
                                      <p:cBhvr>
                                        <p:cTn id="7" dur="1000" fill="hold"/>
                                        <p:tgtEl>
                                          <p:spTgt spid="867331"/>
                                        </p:tgtEl>
                                        <p:attrNameLst>
                                          <p:attrName>ppt_w</p:attrName>
                                        </p:attrNameLst>
                                      </p:cBhvr>
                                      <p:tavLst>
                                        <p:tav tm="0">
                                          <p:val>
                                            <p:fltVal val="0"/>
                                          </p:val>
                                        </p:tav>
                                        <p:tav tm="100000">
                                          <p:val>
                                            <p:strVal val="#ppt_w"/>
                                          </p:val>
                                        </p:tav>
                                      </p:tavLst>
                                    </p:anim>
                                    <p:anim calcmode="lin" valueType="num">
                                      <p:cBhvr>
                                        <p:cTn id="8" dur="1000" fill="hold"/>
                                        <p:tgtEl>
                                          <p:spTgt spid="867331"/>
                                        </p:tgtEl>
                                        <p:attrNameLst>
                                          <p:attrName>ppt_h</p:attrName>
                                        </p:attrNameLst>
                                      </p:cBhvr>
                                      <p:tavLst>
                                        <p:tav tm="0">
                                          <p:val>
                                            <p:fltVal val="0"/>
                                          </p:val>
                                        </p:tav>
                                        <p:tav tm="100000">
                                          <p:val>
                                            <p:strVal val="#ppt_h"/>
                                          </p:val>
                                        </p:tav>
                                      </p:tavLst>
                                    </p:anim>
                                    <p:anim calcmode="lin" valueType="num">
                                      <p:cBhvr>
                                        <p:cTn id="9" dur="1000" fill="hold"/>
                                        <p:tgtEl>
                                          <p:spTgt spid="8673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6733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867332">
                                            <p:txEl>
                                              <p:pRg st="2" end="2"/>
                                            </p:txEl>
                                          </p:spTgt>
                                        </p:tgtEl>
                                        <p:attrNameLst>
                                          <p:attrName>style.visibility</p:attrName>
                                        </p:attrNameLst>
                                      </p:cBhvr>
                                      <p:to>
                                        <p:strVal val="visible"/>
                                      </p:to>
                                    </p:set>
                                    <p:animEffect transition="in" filter="slide(fromBottom)">
                                      <p:cBhvr>
                                        <p:cTn id="15" dur="500"/>
                                        <p:tgtEl>
                                          <p:spTgt spid="867332">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867332">
                                            <p:txEl>
                                              <p:pRg st="3" end="3"/>
                                            </p:txEl>
                                          </p:spTgt>
                                        </p:tgtEl>
                                        <p:attrNameLst>
                                          <p:attrName>style.visibility</p:attrName>
                                        </p:attrNameLst>
                                      </p:cBhvr>
                                      <p:to>
                                        <p:strVal val="visible"/>
                                      </p:to>
                                    </p:set>
                                    <p:animEffect transition="in" filter="slide(fromBottom)">
                                      <p:cBhvr>
                                        <p:cTn id="20" dur="500"/>
                                        <p:tgtEl>
                                          <p:spTgt spid="867332">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867332">
                                            <p:txEl>
                                              <p:pRg st="4" end="4"/>
                                            </p:txEl>
                                          </p:spTgt>
                                        </p:tgtEl>
                                        <p:attrNameLst>
                                          <p:attrName>style.visibility</p:attrName>
                                        </p:attrNameLst>
                                      </p:cBhvr>
                                      <p:to>
                                        <p:strVal val="visible"/>
                                      </p:to>
                                    </p:set>
                                    <p:animEffect transition="in" filter="slide(fromBottom)">
                                      <p:cBhvr>
                                        <p:cTn id="25" dur="500"/>
                                        <p:tgtEl>
                                          <p:spTgt spid="867332">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867332">
                                            <p:txEl>
                                              <p:pRg st="5" end="5"/>
                                            </p:txEl>
                                          </p:spTgt>
                                        </p:tgtEl>
                                        <p:attrNameLst>
                                          <p:attrName>style.visibility</p:attrName>
                                        </p:attrNameLst>
                                      </p:cBhvr>
                                      <p:to>
                                        <p:strVal val="visible"/>
                                      </p:to>
                                    </p:set>
                                    <p:animEffect transition="in" filter="slide(fromBottom)">
                                      <p:cBhvr>
                                        <p:cTn id="30" dur="500"/>
                                        <p:tgtEl>
                                          <p:spTgt spid="867332">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867332">
                                            <p:txEl>
                                              <p:pRg st="6" end="6"/>
                                            </p:txEl>
                                          </p:spTgt>
                                        </p:tgtEl>
                                        <p:attrNameLst>
                                          <p:attrName>style.visibility</p:attrName>
                                        </p:attrNameLst>
                                      </p:cBhvr>
                                      <p:to>
                                        <p:strVal val="visible"/>
                                      </p:to>
                                    </p:set>
                                    <p:animEffect transition="in" filter="slide(fromBottom)">
                                      <p:cBhvr>
                                        <p:cTn id="35" dur="500"/>
                                        <p:tgtEl>
                                          <p:spTgt spid="867332">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867332">
                                            <p:txEl>
                                              <p:pRg st="7" end="7"/>
                                            </p:txEl>
                                          </p:spTgt>
                                        </p:tgtEl>
                                        <p:attrNameLst>
                                          <p:attrName>style.visibility</p:attrName>
                                        </p:attrNameLst>
                                      </p:cBhvr>
                                      <p:to>
                                        <p:strVal val="visible"/>
                                      </p:to>
                                    </p:set>
                                    <p:animEffect transition="in" filter="slide(fromBottom)">
                                      <p:cBhvr>
                                        <p:cTn id="40" dur="500"/>
                                        <p:tgtEl>
                                          <p:spTgt spid="867332">
                                            <p:txEl>
                                              <p:pRg st="7" end="7"/>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867332">
                                            <p:txEl>
                                              <p:pRg st="8" end="8"/>
                                            </p:txEl>
                                          </p:spTgt>
                                        </p:tgtEl>
                                        <p:attrNameLst>
                                          <p:attrName>style.visibility</p:attrName>
                                        </p:attrNameLst>
                                      </p:cBhvr>
                                      <p:to>
                                        <p:strVal val="visible"/>
                                      </p:to>
                                    </p:set>
                                    <p:animEffect transition="in" filter="slide(fromBottom)">
                                      <p:cBhvr>
                                        <p:cTn id="45" dur="500"/>
                                        <p:tgtEl>
                                          <p:spTgt spid="867332">
                                            <p:txEl>
                                              <p:pRg st="8" end="8"/>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867332">
                                            <p:txEl>
                                              <p:pRg st="9" end="9"/>
                                            </p:txEl>
                                          </p:spTgt>
                                        </p:tgtEl>
                                        <p:attrNameLst>
                                          <p:attrName>style.visibility</p:attrName>
                                        </p:attrNameLst>
                                      </p:cBhvr>
                                      <p:to>
                                        <p:strVal val="visible"/>
                                      </p:to>
                                    </p:set>
                                    <p:animEffect transition="in" filter="slide(fromBottom)">
                                      <p:cBhvr>
                                        <p:cTn id="50" dur="500"/>
                                        <p:tgtEl>
                                          <p:spTgt spid="86733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7331" grpId="0" autoUpdateAnimBg="0"/>
      <p:bldP spid="867332"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1657350" y="548680"/>
            <a:ext cx="5829300" cy="1583730"/>
          </a:xfrm>
        </p:spPr>
        <p:txBody>
          <a:bodyPr>
            <a:noAutofit/>
          </a:bodyPr>
          <a:lstStyle/>
          <a:p>
            <a:pPr algn="ctr"/>
            <a:r>
              <a:rPr lang="en-US" sz="3600" b="1" dirty="0">
                <a:solidFill>
                  <a:srgbClr val="FF0000"/>
                </a:solidFill>
              </a:rPr>
              <a:t>Peter Kline</a:t>
            </a:r>
            <a:br>
              <a:rPr lang="en-US" sz="3600" b="1" dirty="0">
                <a:solidFill>
                  <a:srgbClr val="FF0000"/>
                </a:solidFill>
              </a:rPr>
            </a:br>
            <a:r>
              <a:rPr lang="en-US" sz="3600" b="1" dirty="0">
                <a:solidFill>
                  <a:srgbClr val="FF0000"/>
                </a:solidFill>
              </a:rPr>
              <a:t>(</a:t>
            </a:r>
            <a:r>
              <a:rPr lang="en-US" sz="3600" b="1" dirty="0" err="1">
                <a:solidFill>
                  <a:srgbClr val="FF0000"/>
                </a:solidFill>
              </a:rPr>
              <a:t>Revolusi</a:t>
            </a:r>
            <a:r>
              <a:rPr lang="en-US" sz="3600" b="1" dirty="0">
                <a:solidFill>
                  <a:srgbClr val="FF0000"/>
                </a:solidFill>
              </a:rPr>
              <a:t> </a:t>
            </a:r>
            <a:r>
              <a:rPr lang="en-US" sz="3600" b="1" dirty="0" err="1">
                <a:solidFill>
                  <a:srgbClr val="FF0000"/>
                </a:solidFill>
              </a:rPr>
              <a:t>Belajar</a:t>
            </a:r>
            <a:r>
              <a:rPr lang="en-US" sz="3600" b="1" dirty="0">
                <a:solidFill>
                  <a:srgbClr val="FF0000"/>
                </a:solidFill>
              </a:rPr>
              <a:t>)</a:t>
            </a:r>
            <a:br>
              <a:rPr lang="en-US" sz="3600" b="1" dirty="0">
                <a:solidFill>
                  <a:srgbClr val="FF0000"/>
                </a:solidFill>
              </a:rPr>
            </a:br>
            <a:endParaRPr lang="en-US" sz="3600" b="1" dirty="0">
              <a:solidFill>
                <a:srgbClr val="FF0000"/>
              </a:solidFill>
            </a:endParaRPr>
          </a:p>
        </p:txBody>
      </p:sp>
      <p:sp>
        <p:nvSpPr>
          <p:cNvPr id="404483" name="Rectangle 3"/>
          <p:cNvSpPr>
            <a:spLocks noGrp="1" noChangeArrowheads="1"/>
          </p:cNvSpPr>
          <p:nvPr>
            <p:ph idx="1"/>
          </p:nvPr>
        </p:nvSpPr>
        <p:spPr>
          <a:xfrm>
            <a:off x="395536" y="2171700"/>
            <a:ext cx="8208912" cy="4502042"/>
          </a:xfrm>
          <a:solidFill>
            <a:schemeClr val="hlink"/>
          </a:solidFill>
        </p:spPr>
        <p:txBody>
          <a:bodyPr>
            <a:normAutofit fontScale="85000" lnSpcReduction="20000"/>
          </a:bodyPr>
          <a:lstStyle/>
          <a:p>
            <a:pPr algn="just"/>
            <a:endParaRPr lang="en-US" sz="2100" dirty="0"/>
          </a:p>
          <a:p>
            <a:pPr algn="just"/>
            <a:r>
              <a:rPr lang="en-US" sz="3200" dirty="0" err="1">
                <a:solidFill>
                  <a:srgbClr val="FFFF00"/>
                </a:solidFill>
              </a:rPr>
              <a:t>Belajar</a:t>
            </a:r>
            <a:r>
              <a:rPr lang="en-US" sz="3200" dirty="0">
                <a:solidFill>
                  <a:srgbClr val="FFFF00"/>
                </a:solidFill>
              </a:rPr>
              <a:t> </a:t>
            </a:r>
            <a:r>
              <a:rPr lang="en-US" sz="3200" dirty="0" err="1">
                <a:solidFill>
                  <a:srgbClr val="FFFF00"/>
                </a:solidFill>
              </a:rPr>
              <a:t>akan</a:t>
            </a:r>
            <a:r>
              <a:rPr lang="en-US" sz="3200" dirty="0">
                <a:solidFill>
                  <a:srgbClr val="FFFF00"/>
                </a:solidFill>
              </a:rPr>
              <a:t> </a:t>
            </a:r>
            <a:r>
              <a:rPr lang="en-US" sz="3200" dirty="0" err="1">
                <a:solidFill>
                  <a:srgbClr val="FFFF00"/>
                </a:solidFill>
              </a:rPr>
              <a:t>lebih</a:t>
            </a:r>
            <a:r>
              <a:rPr lang="en-US" sz="3200" dirty="0">
                <a:solidFill>
                  <a:srgbClr val="FFFF00"/>
                </a:solidFill>
              </a:rPr>
              <a:t> </a:t>
            </a:r>
            <a:r>
              <a:rPr lang="en-US" sz="3200" dirty="0" err="1">
                <a:solidFill>
                  <a:srgbClr val="FFFF00"/>
                </a:solidFill>
              </a:rPr>
              <a:t>efektif</a:t>
            </a:r>
            <a:r>
              <a:rPr lang="en-US" sz="3200" dirty="0">
                <a:solidFill>
                  <a:srgbClr val="FFFF00"/>
                </a:solidFill>
              </a:rPr>
              <a:t> </a:t>
            </a:r>
            <a:r>
              <a:rPr lang="en-US" sz="3200" dirty="0" err="1">
                <a:solidFill>
                  <a:srgbClr val="FFFF00"/>
                </a:solidFill>
              </a:rPr>
              <a:t>kalau</a:t>
            </a:r>
            <a:r>
              <a:rPr lang="en-US" sz="3200" dirty="0">
                <a:solidFill>
                  <a:srgbClr val="FFFF00"/>
                </a:solidFill>
              </a:rPr>
              <a:t> </a:t>
            </a:r>
            <a:r>
              <a:rPr lang="en-US" sz="3200" dirty="0" err="1">
                <a:solidFill>
                  <a:srgbClr val="FFFF00"/>
                </a:solidFill>
              </a:rPr>
              <a:t>dilakukan</a:t>
            </a:r>
            <a:r>
              <a:rPr lang="en-US" sz="3200" dirty="0">
                <a:solidFill>
                  <a:srgbClr val="FFFF00"/>
                </a:solidFill>
              </a:rPr>
              <a:t> </a:t>
            </a:r>
            <a:r>
              <a:rPr lang="en-US" sz="3200" dirty="0" err="1">
                <a:solidFill>
                  <a:srgbClr val="FFFF00"/>
                </a:solidFill>
              </a:rPr>
              <a:t>dalam</a:t>
            </a:r>
            <a:r>
              <a:rPr lang="en-US" sz="3200" dirty="0">
                <a:solidFill>
                  <a:srgbClr val="FFFF00"/>
                </a:solidFill>
              </a:rPr>
              <a:t> </a:t>
            </a:r>
            <a:r>
              <a:rPr lang="en-US" sz="3200" dirty="0" err="1">
                <a:solidFill>
                  <a:srgbClr val="FFFF00"/>
                </a:solidFill>
              </a:rPr>
              <a:t>suasana</a:t>
            </a:r>
            <a:r>
              <a:rPr lang="en-US" sz="3200" dirty="0">
                <a:solidFill>
                  <a:srgbClr val="FFFF00"/>
                </a:solidFill>
              </a:rPr>
              <a:t> yang </a:t>
            </a:r>
            <a:r>
              <a:rPr lang="en-US" sz="3200" dirty="0" err="1">
                <a:solidFill>
                  <a:srgbClr val="FFFF00"/>
                </a:solidFill>
              </a:rPr>
              <a:t>menyenangkan</a:t>
            </a:r>
            <a:r>
              <a:rPr lang="en-US" sz="3200" dirty="0">
                <a:solidFill>
                  <a:srgbClr val="FFFF00"/>
                </a:solidFill>
              </a:rPr>
              <a:t> (</a:t>
            </a:r>
            <a:r>
              <a:rPr lang="en-US" sz="3200" dirty="0" err="1">
                <a:solidFill>
                  <a:srgbClr val="FFFF00"/>
                </a:solidFill>
              </a:rPr>
              <a:t>Joyfull</a:t>
            </a:r>
            <a:r>
              <a:rPr lang="en-US" sz="3200" dirty="0">
                <a:solidFill>
                  <a:srgbClr val="FFFF00"/>
                </a:solidFill>
              </a:rPr>
              <a:t> learning)</a:t>
            </a:r>
          </a:p>
          <a:p>
            <a:pPr algn="just"/>
            <a:endParaRPr lang="en-US" sz="3200" dirty="0">
              <a:solidFill>
                <a:srgbClr val="FFFF00"/>
              </a:solidFill>
            </a:endParaRPr>
          </a:p>
          <a:p>
            <a:pPr algn="just"/>
            <a:r>
              <a:rPr lang="en-US" sz="3200" dirty="0">
                <a:solidFill>
                  <a:srgbClr val="FFFF00"/>
                </a:solidFill>
              </a:rPr>
              <a:t>Orang </a:t>
            </a:r>
            <a:r>
              <a:rPr lang="en-US" sz="3200" dirty="0" err="1">
                <a:solidFill>
                  <a:srgbClr val="FFFF00"/>
                </a:solidFill>
              </a:rPr>
              <a:t>dewasa</a:t>
            </a:r>
            <a:r>
              <a:rPr lang="en-US" sz="3200" dirty="0">
                <a:solidFill>
                  <a:srgbClr val="FFFF00"/>
                </a:solidFill>
              </a:rPr>
              <a:t> </a:t>
            </a:r>
            <a:r>
              <a:rPr lang="en-US" sz="3200" dirty="0" err="1">
                <a:solidFill>
                  <a:srgbClr val="FFFF00"/>
                </a:solidFill>
              </a:rPr>
              <a:t>tidak</a:t>
            </a:r>
            <a:r>
              <a:rPr lang="en-US" sz="3200" dirty="0">
                <a:solidFill>
                  <a:srgbClr val="FFFF00"/>
                </a:solidFill>
              </a:rPr>
              <a:t> </a:t>
            </a:r>
            <a:r>
              <a:rPr lang="en-US" sz="3200" dirty="0" err="1">
                <a:solidFill>
                  <a:srgbClr val="FFFF00"/>
                </a:solidFill>
              </a:rPr>
              <a:t>bisa</a:t>
            </a:r>
            <a:r>
              <a:rPr lang="en-US" sz="3200" dirty="0">
                <a:solidFill>
                  <a:srgbClr val="FFFF00"/>
                </a:solidFill>
              </a:rPr>
              <a:t> </a:t>
            </a:r>
            <a:r>
              <a:rPr lang="en-US" sz="3200" dirty="0" err="1">
                <a:solidFill>
                  <a:srgbClr val="FFFF00"/>
                </a:solidFill>
              </a:rPr>
              <a:t>dipaksa</a:t>
            </a:r>
            <a:r>
              <a:rPr lang="en-US" sz="3200" dirty="0">
                <a:solidFill>
                  <a:srgbClr val="FFFF00"/>
                </a:solidFill>
              </a:rPr>
              <a:t> </a:t>
            </a:r>
            <a:r>
              <a:rPr lang="en-US" sz="3200" dirty="0" err="1">
                <a:solidFill>
                  <a:srgbClr val="FFFF00"/>
                </a:solidFill>
              </a:rPr>
              <a:t>untuk</a:t>
            </a:r>
            <a:r>
              <a:rPr lang="en-US" sz="3200" dirty="0">
                <a:solidFill>
                  <a:srgbClr val="FFFF00"/>
                </a:solidFill>
              </a:rPr>
              <a:t> </a:t>
            </a:r>
            <a:r>
              <a:rPr lang="en-US" sz="3200" dirty="0" err="1">
                <a:solidFill>
                  <a:srgbClr val="FFFF00"/>
                </a:solidFill>
              </a:rPr>
              <a:t>belajar</a:t>
            </a:r>
            <a:r>
              <a:rPr lang="en-US" sz="3200" dirty="0">
                <a:solidFill>
                  <a:srgbClr val="FFFF00"/>
                </a:solidFill>
              </a:rPr>
              <a:t>, </a:t>
            </a:r>
            <a:r>
              <a:rPr lang="en-US" sz="3200" dirty="0" err="1">
                <a:solidFill>
                  <a:srgbClr val="FFFF00"/>
                </a:solidFill>
              </a:rPr>
              <a:t>tetapi</a:t>
            </a:r>
            <a:r>
              <a:rPr lang="en-US" sz="3200" dirty="0">
                <a:solidFill>
                  <a:srgbClr val="FFFF00"/>
                </a:solidFill>
              </a:rPr>
              <a:t> </a:t>
            </a:r>
            <a:r>
              <a:rPr lang="en-US" sz="3200" dirty="0" err="1">
                <a:solidFill>
                  <a:srgbClr val="FFFF00"/>
                </a:solidFill>
              </a:rPr>
              <a:t>perlu</a:t>
            </a:r>
            <a:r>
              <a:rPr lang="en-US" sz="3200" dirty="0">
                <a:solidFill>
                  <a:srgbClr val="FFFF00"/>
                </a:solidFill>
              </a:rPr>
              <a:t> </a:t>
            </a:r>
            <a:r>
              <a:rPr lang="en-US" sz="3200" dirty="0" err="1">
                <a:solidFill>
                  <a:srgbClr val="FFFF00"/>
                </a:solidFill>
              </a:rPr>
              <a:t>dimotivasi</a:t>
            </a:r>
            <a:r>
              <a:rPr lang="en-US" sz="3200" dirty="0">
                <a:solidFill>
                  <a:srgbClr val="FFFF00"/>
                </a:solidFill>
              </a:rPr>
              <a:t> </a:t>
            </a:r>
            <a:r>
              <a:rPr lang="en-US" sz="3200" dirty="0" err="1">
                <a:solidFill>
                  <a:srgbClr val="FFFF00"/>
                </a:solidFill>
              </a:rPr>
              <a:t>untuk</a:t>
            </a:r>
            <a:r>
              <a:rPr lang="en-US" sz="3200" dirty="0">
                <a:solidFill>
                  <a:srgbClr val="FFFF00"/>
                </a:solidFill>
              </a:rPr>
              <a:t> </a:t>
            </a:r>
            <a:r>
              <a:rPr lang="en-US" sz="3200" dirty="0" err="1">
                <a:solidFill>
                  <a:srgbClr val="FFFF00"/>
                </a:solidFill>
              </a:rPr>
              <a:t>belajar</a:t>
            </a:r>
            <a:r>
              <a:rPr lang="en-US" sz="3200" dirty="0">
                <a:solidFill>
                  <a:srgbClr val="FFFF00"/>
                </a:solidFill>
              </a:rPr>
              <a:t>--yang </a:t>
            </a:r>
            <a:r>
              <a:rPr lang="en-US" sz="3200" dirty="0" err="1">
                <a:solidFill>
                  <a:srgbClr val="FFFF00"/>
                </a:solidFill>
              </a:rPr>
              <a:t>mengarah</a:t>
            </a:r>
            <a:r>
              <a:rPr lang="en-US" sz="3200" dirty="0">
                <a:solidFill>
                  <a:srgbClr val="FFFF00"/>
                </a:solidFill>
              </a:rPr>
              <a:t> </a:t>
            </a:r>
            <a:r>
              <a:rPr lang="en-US" sz="3200" dirty="0" err="1">
                <a:solidFill>
                  <a:srgbClr val="FFFF00"/>
                </a:solidFill>
              </a:rPr>
              <a:t>pada</a:t>
            </a:r>
            <a:r>
              <a:rPr lang="en-US" sz="3200" dirty="0">
                <a:solidFill>
                  <a:srgbClr val="FFFF00"/>
                </a:solidFill>
              </a:rPr>
              <a:t> </a:t>
            </a:r>
            <a:r>
              <a:rPr lang="en-US" sz="3200" dirty="0" err="1">
                <a:solidFill>
                  <a:srgbClr val="FFFF00"/>
                </a:solidFill>
              </a:rPr>
              <a:t>perubahan</a:t>
            </a:r>
            <a:r>
              <a:rPr lang="en-US" sz="3200" dirty="0">
                <a:solidFill>
                  <a:srgbClr val="FFFF00"/>
                </a:solidFill>
              </a:rPr>
              <a:t> </a:t>
            </a:r>
            <a:r>
              <a:rPr lang="en-US" sz="3200" i="1" dirty="0">
                <a:solidFill>
                  <a:srgbClr val="FFFF00"/>
                </a:solidFill>
              </a:rPr>
              <a:t>(change</a:t>
            </a:r>
            <a:r>
              <a:rPr lang="en-US" sz="3200" dirty="0">
                <a:solidFill>
                  <a:srgbClr val="FFFF00"/>
                </a:solidFill>
              </a:rPr>
              <a:t>)</a:t>
            </a:r>
          </a:p>
          <a:p>
            <a:pPr algn="just"/>
            <a:endParaRPr lang="en-US" sz="3200" dirty="0">
              <a:solidFill>
                <a:srgbClr val="FFFF00"/>
              </a:solidFill>
            </a:endParaRPr>
          </a:p>
          <a:p>
            <a:pPr algn="just"/>
            <a:r>
              <a:rPr lang="en-US" sz="3200" dirty="0" err="1">
                <a:solidFill>
                  <a:srgbClr val="FFFF00"/>
                </a:solidFill>
              </a:rPr>
              <a:t>Prof.Prahalad</a:t>
            </a:r>
            <a:r>
              <a:rPr lang="en-US" sz="3200" dirty="0" err="1">
                <a:solidFill>
                  <a:srgbClr val="FFFF00"/>
                </a:solidFill>
                <a:sym typeface="Wingdings" pitchFamily="2" charset="2"/>
              </a:rPr>
              <a:t></a:t>
            </a:r>
            <a:r>
              <a:rPr lang="en-US" sz="3200" i="1" dirty="0" err="1">
                <a:solidFill>
                  <a:srgbClr val="FFFF00"/>
                </a:solidFill>
                <a:sym typeface="Wingdings" pitchFamily="2" charset="2"/>
              </a:rPr>
              <a:t>If</a:t>
            </a:r>
            <a:r>
              <a:rPr lang="en-US" sz="3200" i="1" dirty="0">
                <a:solidFill>
                  <a:srgbClr val="FFFF00"/>
                </a:solidFill>
                <a:sym typeface="Wingdings" pitchFamily="2" charset="2"/>
              </a:rPr>
              <a:t> We don’t </a:t>
            </a:r>
            <a:r>
              <a:rPr lang="en-US" sz="3200" i="1" dirty="0" err="1">
                <a:solidFill>
                  <a:srgbClr val="FFFF00"/>
                </a:solidFill>
                <a:sym typeface="Wingdings" pitchFamily="2" charset="2"/>
              </a:rPr>
              <a:t>change,We</a:t>
            </a:r>
            <a:r>
              <a:rPr lang="en-US" sz="3200" i="1" dirty="0">
                <a:solidFill>
                  <a:srgbClr val="FFFF00"/>
                </a:solidFill>
                <a:sym typeface="Wingdings" pitchFamily="2" charset="2"/>
              </a:rPr>
              <a:t> will die</a:t>
            </a:r>
            <a:endParaRPr lang="en-US" sz="3200" i="1" dirty="0">
              <a:solidFill>
                <a:srgbClr val="FFFF00"/>
              </a:solidFill>
            </a:endParaRPr>
          </a:p>
        </p:txBody>
      </p:sp>
    </p:spTree>
  </p:cSld>
  <p:clrMapOvr>
    <a:masterClrMapping/>
  </p:clrMapOvr>
  <p:transition>
    <p:cover dir="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6531" name="Rectangle 3"/>
          <p:cNvSpPr>
            <a:spLocks noGrp="1" noChangeArrowheads="1"/>
          </p:cNvSpPr>
          <p:nvPr>
            <p:ph type="ctrTitle"/>
          </p:nvPr>
        </p:nvSpPr>
        <p:spPr>
          <a:xfrm>
            <a:off x="1037201" y="0"/>
            <a:ext cx="7258038" cy="1907581"/>
          </a:xfrm>
        </p:spPr>
        <p:txBody>
          <a:bodyPr/>
          <a:lstStyle/>
          <a:p>
            <a:pPr algn="ctr"/>
            <a:r>
              <a:rPr lang="en-US" sz="3000" dirty="0">
                <a:solidFill>
                  <a:srgbClr val="FF0000"/>
                </a:solidFill>
                <a:latin typeface="Impact" pitchFamily="34" charset="0"/>
              </a:rPr>
              <a:t>Let’s-- we joint to collaboration in learning </a:t>
            </a:r>
            <a:r>
              <a:rPr lang="en-US" sz="3000" dirty="0" err="1">
                <a:solidFill>
                  <a:srgbClr val="FF0000"/>
                </a:solidFill>
                <a:latin typeface="Impact" pitchFamily="34" charset="0"/>
              </a:rPr>
              <a:t>proccess</a:t>
            </a:r>
            <a:r>
              <a:rPr lang="en-US" sz="3600" dirty="0">
                <a:solidFill>
                  <a:srgbClr val="FF0000"/>
                </a:solidFill>
                <a:latin typeface="Impact" pitchFamily="34" charset="0"/>
              </a:rPr>
              <a:t> </a:t>
            </a:r>
          </a:p>
        </p:txBody>
      </p:sp>
      <p:sp>
        <p:nvSpPr>
          <p:cNvPr id="406532" name="Rectangle 4"/>
          <p:cNvSpPr>
            <a:spLocks noGrp="1" noChangeArrowheads="1"/>
          </p:cNvSpPr>
          <p:nvPr>
            <p:ph type="subTitle" idx="1"/>
          </p:nvPr>
        </p:nvSpPr>
        <p:spPr>
          <a:xfrm>
            <a:off x="1037268" y="2420888"/>
            <a:ext cx="6629400" cy="2700338"/>
          </a:xfrm>
        </p:spPr>
        <p:txBody>
          <a:bodyPr>
            <a:noAutofit/>
          </a:bodyPr>
          <a:lstStyle/>
          <a:p>
            <a:pPr marL="457200" indent="-457200">
              <a:lnSpc>
                <a:spcPct val="80000"/>
              </a:lnSpc>
              <a:spcBef>
                <a:spcPct val="0"/>
              </a:spcBef>
              <a:tabLst>
                <a:tab pos="288131" algn="l"/>
                <a:tab pos="501254" algn="l"/>
              </a:tabLst>
            </a:pPr>
            <a:r>
              <a:rPr lang="en-US" sz="2800" dirty="0">
                <a:solidFill>
                  <a:srgbClr val="FF0000"/>
                </a:solidFill>
                <a:latin typeface="Impact" pitchFamily="34" charset="0"/>
              </a:rPr>
              <a:t>BELAJAR YANG DIKEHENDAKI………</a:t>
            </a:r>
          </a:p>
          <a:p>
            <a:pPr marL="457200" indent="-457200">
              <a:lnSpc>
                <a:spcPct val="80000"/>
              </a:lnSpc>
              <a:spcBef>
                <a:spcPct val="0"/>
              </a:spcBef>
              <a:tabLst>
                <a:tab pos="288131" algn="l"/>
                <a:tab pos="501254" algn="l"/>
              </a:tabLst>
            </a:pPr>
            <a:r>
              <a:rPr lang="en-US" sz="2800" dirty="0">
                <a:solidFill>
                  <a:srgbClr val="FFFF00"/>
                </a:solidFill>
                <a:latin typeface="Impact" pitchFamily="34" charset="0"/>
              </a:rPr>
              <a:t>  </a:t>
            </a:r>
          </a:p>
          <a:p>
            <a:pPr marL="457200" indent="-457200" algn="just">
              <a:lnSpc>
                <a:spcPct val="80000"/>
              </a:lnSpc>
              <a:spcBef>
                <a:spcPct val="0"/>
              </a:spcBef>
              <a:buFontTx/>
              <a:buAutoNum type="arabicPeriod"/>
              <a:tabLst>
                <a:tab pos="288131" algn="l"/>
                <a:tab pos="501254" algn="l"/>
              </a:tabLst>
            </a:pPr>
            <a:r>
              <a:rPr lang="en-US" sz="2800" dirty="0">
                <a:solidFill>
                  <a:srgbClr val="002060"/>
                </a:solidFill>
                <a:latin typeface="Impact" pitchFamily="34" charset="0"/>
              </a:rPr>
              <a:t>SERIUS</a:t>
            </a:r>
            <a:r>
              <a:rPr lang="en-US" sz="2800" dirty="0">
                <a:solidFill>
                  <a:srgbClr val="002060"/>
                </a:solidFill>
                <a:latin typeface="Impact" pitchFamily="34" charset="0"/>
                <a:sym typeface="Wingdings" pitchFamily="2" charset="2"/>
              </a:rPr>
              <a:t> </a:t>
            </a:r>
            <a:r>
              <a:rPr lang="en-US" sz="2800" dirty="0" err="1">
                <a:solidFill>
                  <a:srgbClr val="002060"/>
                </a:solidFill>
                <a:latin typeface="Impact" pitchFamily="34" charset="0"/>
                <a:sym typeface="Wingdings" pitchFamily="2" charset="2"/>
              </a:rPr>
              <a:t>lepaskan</a:t>
            </a:r>
            <a:r>
              <a:rPr lang="en-US" sz="2800" dirty="0">
                <a:solidFill>
                  <a:srgbClr val="002060"/>
                </a:solidFill>
                <a:latin typeface="Impact" pitchFamily="34" charset="0"/>
                <a:sym typeface="Wingdings" pitchFamily="2" charset="2"/>
              </a:rPr>
              <a:t> </a:t>
            </a:r>
            <a:r>
              <a:rPr lang="en-US" sz="2800" dirty="0" err="1">
                <a:solidFill>
                  <a:srgbClr val="002060"/>
                </a:solidFill>
                <a:latin typeface="Impact" pitchFamily="34" charset="0"/>
                <a:sym typeface="Wingdings" pitchFamily="2" charset="2"/>
              </a:rPr>
              <a:t>semua</a:t>
            </a:r>
            <a:r>
              <a:rPr lang="en-US" sz="2800" dirty="0">
                <a:solidFill>
                  <a:srgbClr val="002060"/>
                </a:solidFill>
                <a:latin typeface="Impact" pitchFamily="34" charset="0"/>
                <a:sym typeface="Wingdings" pitchFamily="2" charset="2"/>
              </a:rPr>
              <a:t> </a:t>
            </a:r>
            <a:r>
              <a:rPr lang="en-US" sz="2800" dirty="0" err="1">
                <a:solidFill>
                  <a:srgbClr val="002060"/>
                </a:solidFill>
                <a:latin typeface="Impact" pitchFamily="34" charset="0"/>
                <a:sym typeface="Wingdings" pitchFamily="2" charset="2"/>
              </a:rPr>
              <a:t>atribut</a:t>
            </a:r>
            <a:r>
              <a:rPr lang="en-US" sz="2800" dirty="0">
                <a:solidFill>
                  <a:srgbClr val="002060"/>
                </a:solidFill>
                <a:latin typeface="Impact" pitchFamily="34" charset="0"/>
                <a:sym typeface="Wingdings" pitchFamily="2" charset="2"/>
              </a:rPr>
              <a:t>….</a:t>
            </a:r>
            <a:endParaRPr lang="en-US" sz="2800" dirty="0">
              <a:solidFill>
                <a:srgbClr val="002060"/>
              </a:solidFill>
              <a:latin typeface="Impact" pitchFamily="34" charset="0"/>
            </a:endParaRPr>
          </a:p>
          <a:p>
            <a:pPr marL="457200" indent="-457200" algn="just">
              <a:lnSpc>
                <a:spcPct val="80000"/>
              </a:lnSpc>
              <a:spcBef>
                <a:spcPct val="0"/>
              </a:spcBef>
              <a:buFontTx/>
              <a:buAutoNum type="arabicPeriod"/>
              <a:tabLst>
                <a:tab pos="288131" algn="l"/>
                <a:tab pos="501254" algn="l"/>
              </a:tabLst>
            </a:pPr>
            <a:r>
              <a:rPr lang="en-US" sz="2800" dirty="0">
                <a:solidFill>
                  <a:srgbClr val="002060"/>
                </a:solidFill>
                <a:latin typeface="Impact" pitchFamily="34" charset="0"/>
              </a:rPr>
              <a:t>SANTAI</a:t>
            </a:r>
          </a:p>
          <a:p>
            <a:pPr marL="457200" indent="-457200" algn="just">
              <a:lnSpc>
                <a:spcPct val="80000"/>
              </a:lnSpc>
              <a:spcBef>
                <a:spcPct val="0"/>
              </a:spcBef>
              <a:buFontTx/>
              <a:buAutoNum type="arabicPeriod"/>
              <a:tabLst>
                <a:tab pos="288131" algn="l"/>
                <a:tab pos="501254" algn="l"/>
              </a:tabLst>
            </a:pPr>
            <a:r>
              <a:rPr lang="en-US" sz="2800" dirty="0">
                <a:solidFill>
                  <a:srgbClr val="002060"/>
                </a:solidFill>
                <a:latin typeface="Impact" pitchFamily="34" charset="0"/>
              </a:rPr>
              <a:t>SUKSES</a:t>
            </a:r>
          </a:p>
          <a:p>
            <a:pPr marL="457200" indent="-457200" algn="just">
              <a:lnSpc>
                <a:spcPct val="80000"/>
              </a:lnSpc>
              <a:spcBef>
                <a:spcPct val="0"/>
              </a:spcBef>
              <a:buFontTx/>
              <a:buAutoNum type="arabicPeriod"/>
              <a:tabLst>
                <a:tab pos="288131" algn="l"/>
                <a:tab pos="501254" algn="l"/>
              </a:tabLst>
            </a:pPr>
            <a:r>
              <a:rPr lang="en-US" sz="2800" dirty="0">
                <a:solidFill>
                  <a:srgbClr val="002060"/>
                </a:solidFill>
                <a:latin typeface="Impact" pitchFamily="34" charset="0"/>
              </a:rPr>
              <a:t>SELESAI</a:t>
            </a:r>
          </a:p>
          <a:p>
            <a:pPr marL="457200" indent="-457200" algn="just">
              <a:lnSpc>
                <a:spcPct val="80000"/>
              </a:lnSpc>
              <a:spcBef>
                <a:spcPct val="0"/>
              </a:spcBef>
              <a:buFontTx/>
              <a:buAutoNum type="arabicPeriod"/>
              <a:tabLst>
                <a:tab pos="288131" algn="l"/>
                <a:tab pos="501254" algn="l"/>
              </a:tabLst>
            </a:pPr>
            <a:r>
              <a:rPr lang="en-US" sz="2800" dirty="0">
                <a:solidFill>
                  <a:srgbClr val="002060"/>
                </a:solidFill>
                <a:latin typeface="Impact" pitchFamily="34" charset="0"/>
              </a:rPr>
              <a:t>SERTIFIKAT</a:t>
            </a:r>
          </a:p>
          <a:p>
            <a:pPr marL="457200" indent="-457200" algn="just">
              <a:lnSpc>
                <a:spcPct val="80000"/>
              </a:lnSpc>
              <a:spcBef>
                <a:spcPct val="0"/>
              </a:spcBef>
              <a:buFontTx/>
              <a:buAutoNum type="arabicPeriod"/>
              <a:tabLst>
                <a:tab pos="288131" algn="l"/>
                <a:tab pos="501254" algn="l"/>
              </a:tabLst>
            </a:pPr>
            <a:r>
              <a:rPr lang="en-US" sz="2800" dirty="0">
                <a:solidFill>
                  <a:srgbClr val="FF0000"/>
                </a:solidFill>
                <a:latin typeface="Impact" pitchFamily="34" charset="0"/>
              </a:rPr>
              <a:t>JANGAN DITAMBAH </a:t>
            </a:r>
            <a:r>
              <a:rPr lang="en-US" sz="2800" dirty="0" err="1">
                <a:solidFill>
                  <a:srgbClr val="FF0000"/>
                </a:solidFill>
                <a:latin typeface="Impact" pitchFamily="34" charset="0"/>
              </a:rPr>
              <a:t>dgn</a:t>
            </a:r>
            <a:r>
              <a:rPr lang="en-US" sz="2800" dirty="0">
                <a:solidFill>
                  <a:srgbClr val="FF0000"/>
                </a:solidFill>
                <a:latin typeface="Impact" pitchFamily="34" charset="0"/>
              </a:rPr>
              <a:t> 1 S   LAGI </a:t>
            </a:r>
            <a:r>
              <a:rPr lang="en-US" sz="2800" dirty="0">
                <a:solidFill>
                  <a:srgbClr val="FF0000"/>
                </a:solidFill>
                <a:latin typeface="Impact" pitchFamily="34" charset="0"/>
                <a:sym typeface="Wingdings" pitchFamily="2" charset="2"/>
              </a:rPr>
              <a:t> WHAT ?????</a:t>
            </a:r>
            <a:r>
              <a:rPr lang="en-US" sz="2800" dirty="0">
                <a:solidFill>
                  <a:srgbClr val="FF0000"/>
                </a:solidFill>
                <a:latin typeface="Impact" pitchFamily="34" charset="0"/>
              </a:rPr>
              <a:t> </a:t>
            </a:r>
          </a:p>
          <a:p>
            <a:pPr marL="457200" indent="-457200" algn="just">
              <a:lnSpc>
                <a:spcPct val="80000"/>
              </a:lnSpc>
              <a:spcBef>
                <a:spcPct val="0"/>
              </a:spcBef>
              <a:buFontTx/>
              <a:buAutoNum type="arabicPeriod"/>
              <a:tabLst>
                <a:tab pos="288131" algn="l"/>
                <a:tab pos="501254" algn="l"/>
              </a:tabLst>
            </a:pPr>
            <a:r>
              <a:rPr lang="en-US" sz="2800" dirty="0">
                <a:solidFill>
                  <a:srgbClr val="FF0000"/>
                </a:solidFill>
                <a:latin typeface="Impact" pitchFamily="34" charset="0"/>
              </a:rPr>
              <a:t>STRESS</a:t>
            </a:r>
            <a:r>
              <a:rPr lang="en-US" sz="2800" dirty="0">
                <a:solidFill>
                  <a:schemeClr val="accent1"/>
                </a:solidFill>
                <a:latin typeface="Impact" pitchFamily="34" charset="0"/>
              </a:rPr>
              <a:t> </a:t>
            </a:r>
          </a:p>
          <a:p>
            <a:pPr marL="457200" indent="-457200" algn="just">
              <a:lnSpc>
                <a:spcPct val="80000"/>
              </a:lnSpc>
              <a:spcBef>
                <a:spcPct val="0"/>
              </a:spcBef>
              <a:tabLst>
                <a:tab pos="288131" algn="l"/>
                <a:tab pos="501254" algn="l"/>
              </a:tabLst>
            </a:pPr>
            <a:endParaRPr lang="en-US" sz="2400" dirty="0">
              <a:solidFill>
                <a:schemeClr val="accent1"/>
              </a:solidFill>
              <a:latin typeface="Impact" pitchFamily="34" charset="0"/>
            </a:endParaRPr>
          </a:p>
        </p:txBody>
      </p:sp>
      <p:sp>
        <p:nvSpPr>
          <p:cNvPr id="5" name="Slide Number Placeholder 5"/>
          <p:cNvSpPr>
            <a:spLocks noGrp="1"/>
          </p:cNvSpPr>
          <p:nvPr>
            <p:ph type="sldNum" sz="quarter" idx="12"/>
          </p:nvPr>
        </p:nvSpPr>
        <p:spPr/>
        <p:txBody>
          <a:bodyPr/>
          <a:lstStyle/>
          <a:p>
            <a:fld id="{1F9350F8-B135-43F0-A8B3-39E615726D94}" type="slidenum">
              <a:rPr lang="en-US"/>
              <a:pPr/>
              <a:t>4</a:t>
            </a:fld>
            <a:endParaRPr lang="en-US"/>
          </a:p>
        </p:txBody>
      </p:sp>
    </p:spTree>
  </p:cSld>
  <p:clrMapOvr>
    <a:masterClrMapping/>
  </p:clrMapOvr>
  <p:transition spd="med">
    <p:zoom/>
    <p:sndAc>
      <p:stSnd>
        <p:snd r:embed="rId3"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06531"/>
                                        </p:tgtEl>
                                        <p:attrNameLst>
                                          <p:attrName>style.visibility</p:attrName>
                                        </p:attrNameLst>
                                      </p:cBhvr>
                                      <p:to>
                                        <p:strVal val="visible"/>
                                      </p:to>
                                    </p:set>
                                    <p:anim calcmode="lin" valueType="num">
                                      <p:cBhvr>
                                        <p:cTn id="7" dur="1000" fill="hold"/>
                                        <p:tgtEl>
                                          <p:spTgt spid="406531"/>
                                        </p:tgtEl>
                                        <p:attrNameLst>
                                          <p:attrName>ppt_w</p:attrName>
                                        </p:attrNameLst>
                                      </p:cBhvr>
                                      <p:tavLst>
                                        <p:tav tm="0">
                                          <p:val>
                                            <p:fltVal val="0"/>
                                          </p:val>
                                        </p:tav>
                                        <p:tav tm="100000">
                                          <p:val>
                                            <p:strVal val="#ppt_w"/>
                                          </p:val>
                                        </p:tav>
                                      </p:tavLst>
                                    </p:anim>
                                    <p:anim calcmode="lin" valueType="num">
                                      <p:cBhvr>
                                        <p:cTn id="8" dur="1000" fill="hold"/>
                                        <p:tgtEl>
                                          <p:spTgt spid="406531"/>
                                        </p:tgtEl>
                                        <p:attrNameLst>
                                          <p:attrName>ppt_h</p:attrName>
                                        </p:attrNameLst>
                                      </p:cBhvr>
                                      <p:tavLst>
                                        <p:tav tm="0">
                                          <p:val>
                                            <p:fltVal val="0"/>
                                          </p:val>
                                        </p:tav>
                                        <p:tav tm="100000">
                                          <p:val>
                                            <p:strVal val="#ppt_h"/>
                                          </p:val>
                                        </p:tav>
                                      </p:tavLst>
                                    </p:anim>
                                    <p:anim calcmode="lin" valueType="num">
                                      <p:cBhvr>
                                        <p:cTn id="9" dur="1000" fill="hold"/>
                                        <p:tgtEl>
                                          <p:spTgt spid="4065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653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406532">
                                            <p:txEl>
                                              <p:pRg st="0" end="0"/>
                                            </p:txEl>
                                          </p:spTgt>
                                        </p:tgtEl>
                                        <p:attrNameLst>
                                          <p:attrName>style.visibility</p:attrName>
                                        </p:attrNameLst>
                                      </p:cBhvr>
                                      <p:to>
                                        <p:strVal val="visible"/>
                                      </p:to>
                                    </p:set>
                                    <p:animEffect transition="in" filter="slide(fromBottom)">
                                      <p:cBhvr>
                                        <p:cTn id="15" dur="500"/>
                                        <p:tgtEl>
                                          <p:spTgt spid="40653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406532">
                                            <p:txEl>
                                              <p:pRg st="1" end="1"/>
                                            </p:txEl>
                                          </p:spTgt>
                                        </p:tgtEl>
                                        <p:attrNameLst>
                                          <p:attrName>style.visibility</p:attrName>
                                        </p:attrNameLst>
                                      </p:cBhvr>
                                      <p:to>
                                        <p:strVal val="visible"/>
                                      </p:to>
                                    </p:set>
                                    <p:animEffect transition="in" filter="slide(fromBottom)">
                                      <p:cBhvr>
                                        <p:cTn id="20" dur="500"/>
                                        <p:tgtEl>
                                          <p:spTgt spid="40653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06532">
                                            <p:txEl>
                                              <p:pRg st="2" end="2"/>
                                            </p:txEl>
                                          </p:spTgt>
                                        </p:tgtEl>
                                        <p:attrNameLst>
                                          <p:attrName>style.visibility</p:attrName>
                                        </p:attrNameLst>
                                      </p:cBhvr>
                                      <p:to>
                                        <p:strVal val="visible"/>
                                      </p:to>
                                    </p:set>
                                    <p:animEffect transition="in" filter="slide(fromBottom)">
                                      <p:cBhvr>
                                        <p:cTn id="25" dur="500"/>
                                        <p:tgtEl>
                                          <p:spTgt spid="40653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406532">
                                            <p:txEl>
                                              <p:pRg st="3" end="3"/>
                                            </p:txEl>
                                          </p:spTgt>
                                        </p:tgtEl>
                                        <p:attrNameLst>
                                          <p:attrName>style.visibility</p:attrName>
                                        </p:attrNameLst>
                                      </p:cBhvr>
                                      <p:to>
                                        <p:strVal val="visible"/>
                                      </p:to>
                                    </p:set>
                                    <p:animEffect transition="in" filter="slide(fromBottom)">
                                      <p:cBhvr>
                                        <p:cTn id="30" dur="500"/>
                                        <p:tgtEl>
                                          <p:spTgt spid="40653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406532">
                                            <p:txEl>
                                              <p:pRg st="4" end="4"/>
                                            </p:txEl>
                                          </p:spTgt>
                                        </p:tgtEl>
                                        <p:attrNameLst>
                                          <p:attrName>style.visibility</p:attrName>
                                        </p:attrNameLst>
                                      </p:cBhvr>
                                      <p:to>
                                        <p:strVal val="visible"/>
                                      </p:to>
                                    </p:set>
                                    <p:animEffect transition="in" filter="slide(fromBottom)">
                                      <p:cBhvr>
                                        <p:cTn id="35" dur="500"/>
                                        <p:tgtEl>
                                          <p:spTgt spid="40653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406532">
                                            <p:txEl>
                                              <p:pRg st="5" end="5"/>
                                            </p:txEl>
                                          </p:spTgt>
                                        </p:tgtEl>
                                        <p:attrNameLst>
                                          <p:attrName>style.visibility</p:attrName>
                                        </p:attrNameLst>
                                      </p:cBhvr>
                                      <p:to>
                                        <p:strVal val="visible"/>
                                      </p:to>
                                    </p:set>
                                    <p:animEffect transition="in" filter="slide(fromBottom)">
                                      <p:cBhvr>
                                        <p:cTn id="40" dur="500"/>
                                        <p:tgtEl>
                                          <p:spTgt spid="406532">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406532">
                                            <p:txEl>
                                              <p:pRg st="6" end="6"/>
                                            </p:txEl>
                                          </p:spTgt>
                                        </p:tgtEl>
                                        <p:attrNameLst>
                                          <p:attrName>style.visibility</p:attrName>
                                        </p:attrNameLst>
                                      </p:cBhvr>
                                      <p:to>
                                        <p:strVal val="visible"/>
                                      </p:to>
                                    </p:set>
                                    <p:animEffect transition="in" filter="slide(fromBottom)">
                                      <p:cBhvr>
                                        <p:cTn id="45" dur="500"/>
                                        <p:tgtEl>
                                          <p:spTgt spid="406532">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406532">
                                            <p:txEl>
                                              <p:pRg st="7" end="7"/>
                                            </p:txEl>
                                          </p:spTgt>
                                        </p:tgtEl>
                                        <p:attrNameLst>
                                          <p:attrName>style.visibility</p:attrName>
                                        </p:attrNameLst>
                                      </p:cBhvr>
                                      <p:to>
                                        <p:strVal val="visible"/>
                                      </p:to>
                                    </p:set>
                                    <p:animEffect transition="in" filter="slide(fromBottom)">
                                      <p:cBhvr>
                                        <p:cTn id="50" dur="500"/>
                                        <p:tgtEl>
                                          <p:spTgt spid="406532">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406532">
                                            <p:txEl>
                                              <p:pRg st="8" end="8"/>
                                            </p:txEl>
                                          </p:spTgt>
                                        </p:tgtEl>
                                        <p:attrNameLst>
                                          <p:attrName>style.visibility</p:attrName>
                                        </p:attrNameLst>
                                      </p:cBhvr>
                                      <p:to>
                                        <p:strVal val="visible"/>
                                      </p:to>
                                    </p:set>
                                    <p:animEffect transition="in" filter="slide(fromBottom)">
                                      <p:cBhvr>
                                        <p:cTn id="55" dur="500"/>
                                        <p:tgtEl>
                                          <p:spTgt spid="40653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1" grpId="0" autoUpdateAnimBg="0"/>
      <p:bldP spid="40653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58108" y="1430845"/>
            <a:ext cx="5263515" cy="496253"/>
            <a:chOff x="4210811" y="764794"/>
            <a:chExt cx="7018020" cy="661670"/>
          </a:xfrm>
        </p:grpSpPr>
        <p:sp>
          <p:nvSpPr>
            <p:cNvPr id="3" name="object 3"/>
            <p:cNvSpPr/>
            <p:nvPr/>
          </p:nvSpPr>
          <p:spPr>
            <a:xfrm>
              <a:off x="4210812" y="1002791"/>
              <a:ext cx="7018020" cy="424180"/>
            </a:xfrm>
            <a:custGeom>
              <a:avLst/>
              <a:gdLst/>
              <a:ahLst/>
              <a:cxnLst/>
              <a:rect l="l" t="t" r="r" b="b"/>
              <a:pathLst>
                <a:path w="7018020" h="424180">
                  <a:moveTo>
                    <a:pt x="7018020" y="0"/>
                  </a:moveTo>
                  <a:lnTo>
                    <a:pt x="0" y="0"/>
                  </a:lnTo>
                  <a:lnTo>
                    <a:pt x="0" y="345948"/>
                  </a:lnTo>
                  <a:lnTo>
                    <a:pt x="0" y="423672"/>
                  </a:lnTo>
                  <a:lnTo>
                    <a:pt x="7018020" y="423672"/>
                  </a:lnTo>
                  <a:lnTo>
                    <a:pt x="7018020" y="345948"/>
                  </a:lnTo>
                  <a:lnTo>
                    <a:pt x="7018020" y="0"/>
                  </a:lnTo>
                  <a:close/>
                </a:path>
              </a:pathLst>
            </a:custGeom>
            <a:solidFill>
              <a:srgbClr val="585858"/>
            </a:solidFill>
          </p:spPr>
          <p:txBody>
            <a:bodyPr wrap="square" lIns="0" tIns="0" rIns="0" bIns="0" rtlCol="0"/>
            <a:lstStyle/>
            <a:p>
              <a:endParaRPr sz="1350"/>
            </a:p>
          </p:txBody>
        </p:sp>
        <p:sp>
          <p:nvSpPr>
            <p:cNvPr id="4" name="object 4"/>
            <p:cNvSpPr/>
            <p:nvPr/>
          </p:nvSpPr>
          <p:spPr>
            <a:xfrm>
              <a:off x="4279391" y="771144"/>
              <a:ext cx="6879590" cy="577850"/>
            </a:xfrm>
            <a:custGeom>
              <a:avLst/>
              <a:gdLst/>
              <a:ahLst/>
              <a:cxnLst/>
              <a:rect l="l" t="t" r="r" b="b"/>
              <a:pathLst>
                <a:path w="6879590" h="577850">
                  <a:moveTo>
                    <a:pt x="6879335" y="0"/>
                  </a:moveTo>
                  <a:lnTo>
                    <a:pt x="0" y="0"/>
                  </a:lnTo>
                  <a:lnTo>
                    <a:pt x="0" y="577596"/>
                  </a:lnTo>
                  <a:lnTo>
                    <a:pt x="6879335" y="577596"/>
                  </a:lnTo>
                  <a:lnTo>
                    <a:pt x="6879335" y="0"/>
                  </a:lnTo>
                  <a:close/>
                </a:path>
              </a:pathLst>
            </a:custGeom>
            <a:solidFill>
              <a:srgbClr val="21B9D7">
                <a:alpha val="87841"/>
              </a:srgbClr>
            </a:solidFill>
          </p:spPr>
          <p:txBody>
            <a:bodyPr wrap="square" lIns="0" tIns="0" rIns="0" bIns="0" rtlCol="0"/>
            <a:lstStyle/>
            <a:p>
              <a:endParaRPr sz="1350"/>
            </a:p>
          </p:txBody>
        </p:sp>
        <p:sp>
          <p:nvSpPr>
            <p:cNvPr id="5" name="object 5"/>
            <p:cNvSpPr/>
            <p:nvPr/>
          </p:nvSpPr>
          <p:spPr>
            <a:xfrm>
              <a:off x="4279391" y="771144"/>
              <a:ext cx="6879590" cy="577850"/>
            </a:xfrm>
            <a:custGeom>
              <a:avLst/>
              <a:gdLst/>
              <a:ahLst/>
              <a:cxnLst/>
              <a:rect l="l" t="t" r="r" b="b"/>
              <a:pathLst>
                <a:path w="6879590" h="577850">
                  <a:moveTo>
                    <a:pt x="0" y="577596"/>
                  </a:moveTo>
                  <a:lnTo>
                    <a:pt x="6879335" y="577596"/>
                  </a:lnTo>
                  <a:lnTo>
                    <a:pt x="6879335" y="0"/>
                  </a:lnTo>
                  <a:lnTo>
                    <a:pt x="0" y="0"/>
                  </a:lnTo>
                  <a:lnTo>
                    <a:pt x="0" y="577596"/>
                  </a:lnTo>
                  <a:close/>
                </a:path>
              </a:pathLst>
            </a:custGeom>
            <a:ln w="12699">
              <a:solidFill>
                <a:srgbClr val="FFFFFF"/>
              </a:solidFill>
            </a:ln>
          </p:spPr>
          <p:txBody>
            <a:bodyPr wrap="square" lIns="0" tIns="0" rIns="0" bIns="0" rtlCol="0"/>
            <a:lstStyle/>
            <a:p>
              <a:endParaRPr sz="1350"/>
            </a:p>
          </p:txBody>
        </p:sp>
      </p:grpSp>
      <p:sp>
        <p:nvSpPr>
          <p:cNvPr id="6" name="object 6"/>
          <p:cNvSpPr txBox="1"/>
          <p:nvPr/>
        </p:nvSpPr>
        <p:spPr>
          <a:xfrm>
            <a:off x="3209543" y="1609343"/>
            <a:ext cx="5159693" cy="154786"/>
          </a:xfrm>
          <a:prstGeom prst="rect">
            <a:avLst/>
          </a:prstGeom>
        </p:spPr>
        <p:txBody>
          <a:bodyPr vert="horz" wrap="square" lIns="0" tIns="0" rIns="0" bIns="0" rtlCol="0">
            <a:spAutoFit/>
          </a:bodyPr>
          <a:lstStyle/>
          <a:p>
            <a:pPr marR="47625" algn="ctr">
              <a:lnSpc>
                <a:spcPts val="1229"/>
              </a:lnSpc>
            </a:pPr>
            <a:r>
              <a:rPr sz="1350" b="1" spc="19" dirty="0">
                <a:solidFill>
                  <a:srgbClr val="FFFFFF"/>
                </a:solidFill>
                <a:latin typeface="Arial"/>
                <a:cs typeface="Arial"/>
              </a:rPr>
              <a:t>KOMPETENSI</a:t>
            </a:r>
            <a:r>
              <a:rPr sz="1350" b="1" spc="11" dirty="0">
                <a:solidFill>
                  <a:srgbClr val="FFFFFF"/>
                </a:solidFill>
                <a:latin typeface="Arial"/>
                <a:cs typeface="Arial"/>
              </a:rPr>
              <a:t> </a:t>
            </a:r>
            <a:r>
              <a:rPr sz="1350" b="1" spc="-4" dirty="0">
                <a:solidFill>
                  <a:srgbClr val="FFFFFF"/>
                </a:solidFill>
                <a:latin typeface="Arial"/>
                <a:cs typeface="Arial"/>
              </a:rPr>
              <a:t>TEKNIS</a:t>
            </a:r>
            <a:endParaRPr sz="1350">
              <a:latin typeface="Arial"/>
              <a:cs typeface="Arial"/>
            </a:endParaRPr>
          </a:p>
        </p:txBody>
      </p:sp>
      <p:grpSp>
        <p:nvGrpSpPr>
          <p:cNvPr id="7" name="object 7"/>
          <p:cNvGrpSpPr/>
          <p:nvPr/>
        </p:nvGrpSpPr>
        <p:grpSpPr>
          <a:xfrm>
            <a:off x="3092959" y="2010346"/>
            <a:ext cx="5328761" cy="496253"/>
            <a:chOff x="4123944" y="1537461"/>
            <a:chExt cx="7105015" cy="661670"/>
          </a:xfrm>
        </p:grpSpPr>
        <p:sp>
          <p:nvSpPr>
            <p:cNvPr id="8" name="object 8"/>
            <p:cNvSpPr/>
            <p:nvPr/>
          </p:nvSpPr>
          <p:spPr>
            <a:xfrm>
              <a:off x="4123944" y="1773935"/>
              <a:ext cx="7105015" cy="425450"/>
            </a:xfrm>
            <a:custGeom>
              <a:avLst/>
              <a:gdLst/>
              <a:ahLst/>
              <a:cxnLst/>
              <a:rect l="l" t="t" r="r" b="b"/>
              <a:pathLst>
                <a:path w="7105015" h="425450">
                  <a:moveTo>
                    <a:pt x="7104888" y="0"/>
                  </a:moveTo>
                  <a:lnTo>
                    <a:pt x="0" y="0"/>
                  </a:lnTo>
                  <a:lnTo>
                    <a:pt x="0" y="348996"/>
                  </a:lnTo>
                  <a:lnTo>
                    <a:pt x="0" y="425196"/>
                  </a:lnTo>
                  <a:lnTo>
                    <a:pt x="7104888" y="425196"/>
                  </a:lnTo>
                  <a:lnTo>
                    <a:pt x="7104888" y="348996"/>
                  </a:lnTo>
                  <a:lnTo>
                    <a:pt x="7104888" y="0"/>
                  </a:lnTo>
                  <a:close/>
                </a:path>
              </a:pathLst>
            </a:custGeom>
            <a:solidFill>
              <a:srgbClr val="585858"/>
            </a:solidFill>
          </p:spPr>
          <p:txBody>
            <a:bodyPr wrap="square" lIns="0" tIns="0" rIns="0" bIns="0" rtlCol="0"/>
            <a:lstStyle/>
            <a:p>
              <a:endParaRPr sz="1350"/>
            </a:p>
          </p:txBody>
        </p:sp>
        <p:sp>
          <p:nvSpPr>
            <p:cNvPr id="9" name="object 9"/>
            <p:cNvSpPr/>
            <p:nvPr/>
          </p:nvSpPr>
          <p:spPr>
            <a:xfrm>
              <a:off x="4194048" y="1543811"/>
              <a:ext cx="6963409" cy="579120"/>
            </a:xfrm>
            <a:custGeom>
              <a:avLst/>
              <a:gdLst/>
              <a:ahLst/>
              <a:cxnLst/>
              <a:rect l="l" t="t" r="r" b="b"/>
              <a:pathLst>
                <a:path w="6963409" h="579119">
                  <a:moveTo>
                    <a:pt x="6963156" y="0"/>
                  </a:moveTo>
                  <a:lnTo>
                    <a:pt x="0" y="0"/>
                  </a:lnTo>
                  <a:lnTo>
                    <a:pt x="0" y="579120"/>
                  </a:lnTo>
                  <a:lnTo>
                    <a:pt x="6963156" y="579120"/>
                  </a:lnTo>
                  <a:lnTo>
                    <a:pt x="6963156" y="0"/>
                  </a:lnTo>
                  <a:close/>
                </a:path>
              </a:pathLst>
            </a:custGeom>
            <a:solidFill>
              <a:srgbClr val="7E7E7E">
                <a:alpha val="87841"/>
              </a:srgbClr>
            </a:solidFill>
          </p:spPr>
          <p:txBody>
            <a:bodyPr wrap="square" lIns="0" tIns="0" rIns="0" bIns="0" rtlCol="0"/>
            <a:lstStyle/>
            <a:p>
              <a:endParaRPr sz="1350"/>
            </a:p>
          </p:txBody>
        </p:sp>
        <p:sp>
          <p:nvSpPr>
            <p:cNvPr id="10" name="object 10"/>
            <p:cNvSpPr/>
            <p:nvPr/>
          </p:nvSpPr>
          <p:spPr>
            <a:xfrm>
              <a:off x="4194048" y="1543811"/>
              <a:ext cx="6963409" cy="579120"/>
            </a:xfrm>
            <a:custGeom>
              <a:avLst/>
              <a:gdLst/>
              <a:ahLst/>
              <a:cxnLst/>
              <a:rect l="l" t="t" r="r" b="b"/>
              <a:pathLst>
                <a:path w="6963409" h="579119">
                  <a:moveTo>
                    <a:pt x="0" y="579120"/>
                  </a:moveTo>
                  <a:lnTo>
                    <a:pt x="6963156" y="579120"/>
                  </a:lnTo>
                  <a:lnTo>
                    <a:pt x="6963156" y="0"/>
                  </a:lnTo>
                  <a:lnTo>
                    <a:pt x="0" y="0"/>
                  </a:lnTo>
                  <a:lnTo>
                    <a:pt x="0" y="579120"/>
                  </a:lnTo>
                  <a:close/>
                </a:path>
              </a:pathLst>
            </a:custGeom>
            <a:ln w="12700">
              <a:solidFill>
                <a:srgbClr val="FFFFFF"/>
              </a:solidFill>
            </a:ln>
          </p:spPr>
          <p:txBody>
            <a:bodyPr wrap="square" lIns="0" tIns="0" rIns="0" bIns="0" rtlCol="0"/>
            <a:lstStyle/>
            <a:p>
              <a:endParaRPr sz="1350"/>
            </a:p>
          </p:txBody>
        </p:sp>
      </p:grpSp>
      <p:sp>
        <p:nvSpPr>
          <p:cNvPr id="11" name="object 11"/>
          <p:cNvSpPr txBox="1"/>
          <p:nvPr/>
        </p:nvSpPr>
        <p:spPr>
          <a:xfrm>
            <a:off x="3145536" y="2187701"/>
            <a:ext cx="5222557" cy="154786"/>
          </a:xfrm>
          <a:prstGeom prst="rect">
            <a:avLst/>
          </a:prstGeom>
          <a:solidFill>
            <a:srgbClr val="7E7E7E">
              <a:alpha val="87841"/>
            </a:srgbClr>
          </a:solidFill>
        </p:spPr>
        <p:txBody>
          <a:bodyPr vert="horz" wrap="square" lIns="0" tIns="0" rIns="0" bIns="0" rtlCol="0">
            <a:spAutoFit/>
          </a:bodyPr>
          <a:lstStyle/>
          <a:p>
            <a:pPr marL="9525" algn="ctr">
              <a:lnSpc>
                <a:spcPts val="1178"/>
              </a:lnSpc>
            </a:pPr>
            <a:r>
              <a:rPr sz="1350" b="1" dirty="0">
                <a:solidFill>
                  <a:srgbClr val="FFFFFF"/>
                </a:solidFill>
                <a:latin typeface="Arial"/>
                <a:cs typeface="Arial"/>
              </a:rPr>
              <a:t>KOMPETENSI</a:t>
            </a:r>
            <a:r>
              <a:rPr sz="1350" b="1" spc="-11" dirty="0">
                <a:solidFill>
                  <a:srgbClr val="FFFFFF"/>
                </a:solidFill>
                <a:latin typeface="Arial"/>
                <a:cs typeface="Arial"/>
              </a:rPr>
              <a:t> </a:t>
            </a:r>
            <a:r>
              <a:rPr sz="1350" b="1" spc="-8" dirty="0">
                <a:solidFill>
                  <a:srgbClr val="FFFFFF"/>
                </a:solidFill>
                <a:latin typeface="Arial"/>
                <a:cs typeface="Arial"/>
              </a:rPr>
              <a:t>MANAJERIAL</a:t>
            </a:r>
            <a:endParaRPr sz="1350">
              <a:latin typeface="Arial"/>
              <a:cs typeface="Arial"/>
            </a:endParaRPr>
          </a:p>
        </p:txBody>
      </p:sp>
      <p:grpSp>
        <p:nvGrpSpPr>
          <p:cNvPr id="12" name="object 12"/>
          <p:cNvGrpSpPr/>
          <p:nvPr/>
        </p:nvGrpSpPr>
        <p:grpSpPr>
          <a:xfrm>
            <a:off x="3092959" y="2652712"/>
            <a:ext cx="5328761" cy="496253"/>
            <a:chOff x="4123944" y="2393950"/>
            <a:chExt cx="7105015" cy="661670"/>
          </a:xfrm>
        </p:grpSpPr>
        <p:sp>
          <p:nvSpPr>
            <p:cNvPr id="13" name="object 13"/>
            <p:cNvSpPr/>
            <p:nvPr/>
          </p:nvSpPr>
          <p:spPr>
            <a:xfrm>
              <a:off x="4123944" y="2630423"/>
              <a:ext cx="7105015" cy="425450"/>
            </a:xfrm>
            <a:custGeom>
              <a:avLst/>
              <a:gdLst/>
              <a:ahLst/>
              <a:cxnLst/>
              <a:rect l="l" t="t" r="r" b="b"/>
              <a:pathLst>
                <a:path w="7105015" h="425450">
                  <a:moveTo>
                    <a:pt x="7104888" y="0"/>
                  </a:moveTo>
                  <a:lnTo>
                    <a:pt x="0" y="0"/>
                  </a:lnTo>
                  <a:lnTo>
                    <a:pt x="0" y="347472"/>
                  </a:lnTo>
                  <a:lnTo>
                    <a:pt x="0" y="425196"/>
                  </a:lnTo>
                  <a:lnTo>
                    <a:pt x="7104888" y="425196"/>
                  </a:lnTo>
                  <a:lnTo>
                    <a:pt x="7104888" y="347472"/>
                  </a:lnTo>
                  <a:lnTo>
                    <a:pt x="7104888" y="0"/>
                  </a:lnTo>
                  <a:close/>
                </a:path>
              </a:pathLst>
            </a:custGeom>
            <a:solidFill>
              <a:srgbClr val="585858"/>
            </a:solidFill>
          </p:spPr>
          <p:txBody>
            <a:bodyPr wrap="square" lIns="0" tIns="0" rIns="0" bIns="0" rtlCol="0"/>
            <a:lstStyle/>
            <a:p>
              <a:endParaRPr sz="1350"/>
            </a:p>
          </p:txBody>
        </p:sp>
        <p:sp>
          <p:nvSpPr>
            <p:cNvPr id="14" name="object 14"/>
            <p:cNvSpPr/>
            <p:nvPr/>
          </p:nvSpPr>
          <p:spPr>
            <a:xfrm>
              <a:off x="4194048" y="2400300"/>
              <a:ext cx="6963409" cy="577850"/>
            </a:xfrm>
            <a:custGeom>
              <a:avLst/>
              <a:gdLst/>
              <a:ahLst/>
              <a:cxnLst/>
              <a:rect l="l" t="t" r="r" b="b"/>
              <a:pathLst>
                <a:path w="6963409" h="577850">
                  <a:moveTo>
                    <a:pt x="6963156" y="0"/>
                  </a:moveTo>
                  <a:lnTo>
                    <a:pt x="0" y="0"/>
                  </a:lnTo>
                  <a:lnTo>
                    <a:pt x="0" y="577596"/>
                  </a:lnTo>
                  <a:lnTo>
                    <a:pt x="6963156" y="577596"/>
                  </a:lnTo>
                  <a:lnTo>
                    <a:pt x="6963156" y="0"/>
                  </a:lnTo>
                  <a:close/>
                </a:path>
              </a:pathLst>
            </a:custGeom>
            <a:solidFill>
              <a:srgbClr val="21B9D7">
                <a:alpha val="87841"/>
              </a:srgbClr>
            </a:solidFill>
          </p:spPr>
          <p:txBody>
            <a:bodyPr wrap="square" lIns="0" tIns="0" rIns="0" bIns="0" rtlCol="0"/>
            <a:lstStyle/>
            <a:p>
              <a:endParaRPr sz="1350"/>
            </a:p>
          </p:txBody>
        </p:sp>
        <p:sp>
          <p:nvSpPr>
            <p:cNvPr id="15" name="object 15"/>
            <p:cNvSpPr/>
            <p:nvPr/>
          </p:nvSpPr>
          <p:spPr>
            <a:xfrm>
              <a:off x="4194048" y="2400300"/>
              <a:ext cx="6963409" cy="577850"/>
            </a:xfrm>
            <a:custGeom>
              <a:avLst/>
              <a:gdLst/>
              <a:ahLst/>
              <a:cxnLst/>
              <a:rect l="l" t="t" r="r" b="b"/>
              <a:pathLst>
                <a:path w="6963409" h="577850">
                  <a:moveTo>
                    <a:pt x="0" y="577596"/>
                  </a:moveTo>
                  <a:lnTo>
                    <a:pt x="6963156" y="577596"/>
                  </a:lnTo>
                  <a:lnTo>
                    <a:pt x="6963156" y="0"/>
                  </a:lnTo>
                  <a:lnTo>
                    <a:pt x="0" y="0"/>
                  </a:lnTo>
                  <a:lnTo>
                    <a:pt x="0" y="577596"/>
                  </a:lnTo>
                  <a:close/>
                </a:path>
              </a:pathLst>
            </a:custGeom>
            <a:ln w="12700">
              <a:solidFill>
                <a:srgbClr val="FFFFFF"/>
              </a:solidFill>
            </a:ln>
          </p:spPr>
          <p:txBody>
            <a:bodyPr wrap="square" lIns="0" tIns="0" rIns="0" bIns="0" rtlCol="0"/>
            <a:lstStyle/>
            <a:p>
              <a:endParaRPr sz="1350"/>
            </a:p>
          </p:txBody>
        </p:sp>
      </p:grpSp>
      <p:sp>
        <p:nvSpPr>
          <p:cNvPr id="16" name="object 16"/>
          <p:cNvSpPr txBox="1"/>
          <p:nvPr/>
        </p:nvSpPr>
        <p:spPr>
          <a:xfrm>
            <a:off x="3145536" y="2830067"/>
            <a:ext cx="5222557" cy="154786"/>
          </a:xfrm>
          <a:prstGeom prst="rect">
            <a:avLst/>
          </a:prstGeom>
        </p:spPr>
        <p:txBody>
          <a:bodyPr vert="horz" wrap="square" lIns="0" tIns="0" rIns="0" bIns="0" rtlCol="0">
            <a:spAutoFit/>
          </a:bodyPr>
          <a:lstStyle/>
          <a:p>
            <a:pPr marL="8096" algn="ctr">
              <a:lnSpc>
                <a:spcPts val="1238"/>
              </a:lnSpc>
            </a:pPr>
            <a:r>
              <a:rPr sz="1350" b="1" dirty="0">
                <a:solidFill>
                  <a:srgbClr val="FFFFFF"/>
                </a:solidFill>
                <a:latin typeface="Arial"/>
                <a:cs typeface="Arial"/>
              </a:rPr>
              <a:t>KOMPETENSI </a:t>
            </a:r>
            <a:r>
              <a:rPr sz="1350" b="1" spc="-8" dirty="0">
                <a:solidFill>
                  <a:srgbClr val="FFFFFF"/>
                </a:solidFill>
                <a:latin typeface="Arial"/>
                <a:cs typeface="Arial"/>
              </a:rPr>
              <a:t>SOSIAL</a:t>
            </a:r>
            <a:r>
              <a:rPr sz="1350" b="1" spc="15" dirty="0">
                <a:solidFill>
                  <a:srgbClr val="FFFFFF"/>
                </a:solidFill>
                <a:latin typeface="Arial"/>
                <a:cs typeface="Arial"/>
              </a:rPr>
              <a:t> </a:t>
            </a:r>
            <a:r>
              <a:rPr sz="1350" b="1" spc="-8" dirty="0">
                <a:solidFill>
                  <a:srgbClr val="FFFFFF"/>
                </a:solidFill>
                <a:latin typeface="Arial"/>
                <a:cs typeface="Arial"/>
              </a:rPr>
              <a:t>KULTURAL</a:t>
            </a:r>
            <a:endParaRPr sz="1350">
              <a:latin typeface="Arial"/>
              <a:cs typeface="Arial"/>
            </a:endParaRPr>
          </a:p>
        </p:txBody>
      </p:sp>
      <p:grpSp>
        <p:nvGrpSpPr>
          <p:cNvPr id="17" name="object 17"/>
          <p:cNvGrpSpPr/>
          <p:nvPr/>
        </p:nvGrpSpPr>
        <p:grpSpPr>
          <a:xfrm>
            <a:off x="3092958" y="3296221"/>
            <a:ext cx="5393055" cy="496253"/>
            <a:chOff x="4123944" y="3251961"/>
            <a:chExt cx="7190740" cy="661670"/>
          </a:xfrm>
        </p:grpSpPr>
        <p:sp>
          <p:nvSpPr>
            <p:cNvPr id="18" name="object 18"/>
            <p:cNvSpPr/>
            <p:nvPr/>
          </p:nvSpPr>
          <p:spPr>
            <a:xfrm>
              <a:off x="4123944" y="3488435"/>
              <a:ext cx="7190740" cy="425450"/>
            </a:xfrm>
            <a:custGeom>
              <a:avLst/>
              <a:gdLst/>
              <a:ahLst/>
              <a:cxnLst/>
              <a:rect l="l" t="t" r="r" b="b"/>
              <a:pathLst>
                <a:path w="7190740" h="425450">
                  <a:moveTo>
                    <a:pt x="7190232" y="0"/>
                  </a:moveTo>
                  <a:lnTo>
                    <a:pt x="0" y="0"/>
                  </a:lnTo>
                  <a:lnTo>
                    <a:pt x="0" y="348996"/>
                  </a:lnTo>
                  <a:lnTo>
                    <a:pt x="0" y="425196"/>
                  </a:lnTo>
                  <a:lnTo>
                    <a:pt x="7190232" y="425196"/>
                  </a:lnTo>
                  <a:lnTo>
                    <a:pt x="7190232" y="348996"/>
                  </a:lnTo>
                  <a:lnTo>
                    <a:pt x="7190232" y="0"/>
                  </a:lnTo>
                  <a:close/>
                </a:path>
              </a:pathLst>
            </a:custGeom>
            <a:solidFill>
              <a:srgbClr val="585858"/>
            </a:solidFill>
          </p:spPr>
          <p:txBody>
            <a:bodyPr wrap="square" lIns="0" tIns="0" rIns="0" bIns="0" rtlCol="0"/>
            <a:lstStyle/>
            <a:p>
              <a:endParaRPr sz="1350"/>
            </a:p>
          </p:txBody>
        </p:sp>
        <p:sp>
          <p:nvSpPr>
            <p:cNvPr id="19" name="object 19"/>
            <p:cNvSpPr/>
            <p:nvPr/>
          </p:nvSpPr>
          <p:spPr>
            <a:xfrm>
              <a:off x="4195572" y="3258311"/>
              <a:ext cx="7047230" cy="579120"/>
            </a:xfrm>
            <a:custGeom>
              <a:avLst/>
              <a:gdLst/>
              <a:ahLst/>
              <a:cxnLst/>
              <a:rect l="l" t="t" r="r" b="b"/>
              <a:pathLst>
                <a:path w="7047230" h="579120">
                  <a:moveTo>
                    <a:pt x="7046976" y="0"/>
                  </a:moveTo>
                  <a:lnTo>
                    <a:pt x="0" y="0"/>
                  </a:lnTo>
                  <a:lnTo>
                    <a:pt x="0" y="579119"/>
                  </a:lnTo>
                  <a:lnTo>
                    <a:pt x="7046976" y="579119"/>
                  </a:lnTo>
                  <a:lnTo>
                    <a:pt x="7046976" y="0"/>
                  </a:lnTo>
                  <a:close/>
                </a:path>
              </a:pathLst>
            </a:custGeom>
            <a:solidFill>
              <a:srgbClr val="7E7E7E">
                <a:alpha val="87841"/>
              </a:srgbClr>
            </a:solidFill>
          </p:spPr>
          <p:txBody>
            <a:bodyPr wrap="square" lIns="0" tIns="0" rIns="0" bIns="0" rtlCol="0"/>
            <a:lstStyle/>
            <a:p>
              <a:endParaRPr sz="1350"/>
            </a:p>
          </p:txBody>
        </p:sp>
        <p:sp>
          <p:nvSpPr>
            <p:cNvPr id="20" name="object 20"/>
            <p:cNvSpPr/>
            <p:nvPr/>
          </p:nvSpPr>
          <p:spPr>
            <a:xfrm>
              <a:off x="4195572" y="3258311"/>
              <a:ext cx="7047230" cy="579120"/>
            </a:xfrm>
            <a:custGeom>
              <a:avLst/>
              <a:gdLst/>
              <a:ahLst/>
              <a:cxnLst/>
              <a:rect l="l" t="t" r="r" b="b"/>
              <a:pathLst>
                <a:path w="7047230" h="579120">
                  <a:moveTo>
                    <a:pt x="0" y="579119"/>
                  </a:moveTo>
                  <a:lnTo>
                    <a:pt x="7046976" y="579119"/>
                  </a:lnTo>
                  <a:lnTo>
                    <a:pt x="7046976" y="0"/>
                  </a:lnTo>
                  <a:lnTo>
                    <a:pt x="0" y="0"/>
                  </a:lnTo>
                  <a:lnTo>
                    <a:pt x="0" y="579119"/>
                  </a:lnTo>
                  <a:close/>
                </a:path>
              </a:pathLst>
            </a:custGeom>
            <a:ln w="12700">
              <a:solidFill>
                <a:srgbClr val="FFFFFF"/>
              </a:solidFill>
            </a:ln>
          </p:spPr>
          <p:txBody>
            <a:bodyPr wrap="square" lIns="0" tIns="0" rIns="0" bIns="0" rtlCol="0"/>
            <a:lstStyle/>
            <a:p>
              <a:endParaRPr sz="1350"/>
            </a:p>
          </p:txBody>
        </p:sp>
      </p:grpSp>
      <p:sp>
        <p:nvSpPr>
          <p:cNvPr id="21" name="object 21"/>
          <p:cNvSpPr txBox="1"/>
          <p:nvPr/>
        </p:nvSpPr>
        <p:spPr>
          <a:xfrm>
            <a:off x="3146678" y="3473576"/>
            <a:ext cx="5285423" cy="154786"/>
          </a:xfrm>
          <a:prstGeom prst="rect">
            <a:avLst/>
          </a:prstGeom>
          <a:solidFill>
            <a:srgbClr val="7E7E7E">
              <a:alpha val="87841"/>
            </a:srgbClr>
          </a:solidFill>
        </p:spPr>
        <p:txBody>
          <a:bodyPr vert="horz" wrap="square" lIns="0" tIns="0" rIns="0" bIns="0" rtlCol="0">
            <a:spAutoFit/>
          </a:bodyPr>
          <a:lstStyle/>
          <a:p>
            <a:pPr marL="9525" algn="ctr">
              <a:lnSpc>
                <a:spcPts val="1245"/>
              </a:lnSpc>
            </a:pPr>
            <a:r>
              <a:rPr sz="1350" b="1" spc="-4" dirty="0">
                <a:solidFill>
                  <a:srgbClr val="FFFFFF"/>
                </a:solidFill>
                <a:latin typeface="Arial"/>
                <a:cs typeface="Arial"/>
              </a:rPr>
              <a:t>KOMPETENSI</a:t>
            </a:r>
            <a:r>
              <a:rPr sz="1350" b="1" spc="-11" dirty="0">
                <a:solidFill>
                  <a:srgbClr val="FFFFFF"/>
                </a:solidFill>
                <a:latin typeface="Arial"/>
                <a:cs typeface="Arial"/>
              </a:rPr>
              <a:t> </a:t>
            </a:r>
            <a:r>
              <a:rPr sz="1350" b="1" spc="-4" dirty="0">
                <a:solidFill>
                  <a:srgbClr val="FFFFFF"/>
                </a:solidFill>
                <a:latin typeface="Arial"/>
                <a:cs typeface="Arial"/>
              </a:rPr>
              <a:t>PEMERINTAHAN</a:t>
            </a:r>
            <a:endParaRPr sz="1350">
              <a:latin typeface="Arial"/>
              <a:cs typeface="Arial"/>
            </a:endParaRPr>
          </a:p>
        </p:txBody>
      </p:sp>
      <p:sp>
        <p:nvSpPr>
          <p:cNvPr id="22" name="object 22"/>
          <p:cNvSpPr/>
          <p:nvPr/>
        </p:nvSpPr>
        <p:spPr>
          <a:xfrm>
            <a:off x="843534" y="1435608"/>
            <a:ext cx="2121694" cy="2314575"/>
          </a:xfrm>
          <a:custGeom>
            <a:avLst/>
            <a:gdLst/>
            <a:ahLst/>
            <a:cxnLst/>
            <a:rect l="l" t="t" r="r" b="b"/>
            <a:pathLst>
              <a:path w="2828925" h="3086100">
                <a:moveTo>
                  <a:pt x="2828543" y="0"/>
                </a:moveTo>
                <a:lnTo>
                  <a:pt x="0" y="0"/>
                </a:lnTo>
                <a:lnTo>
                  <a:pt x="0" y="3086099"/>
                </a:lnTo>
                <a:lnTo>
                  <a:pt x="2828543" y="3086099"/>
                </a:lnTo>
                <a:lnTo>
                  <a:pt x="2828543" y="0"/>
                </a:lnTo>
                <a:close/>
              </a:path>
            </a:pathLst>
          </a:custGeom>
          <a:solidFill>
            <a:srgbClr val="1E8FB1">
              <a:alpha val="87841"/>
            </a:srgbClr>
          </a:solidFill>
        </p:spPr>
        <p:txBody>
          <a:bodyPr wrap="square" lIns="0" tIns="0" rIns="0" bIns="0" rtlCol="0"/>
          <a:lstStyle/>
          <a:p>
            <a:endParaRPr sz="1350"/>
          </a:p>
        </p:txBody>
      </p:sp>
      <p:sp>
        <p:nvSpPr>
          <p:cNvPr id="23" name="object 23"/>
          <p:cNvSpPr txBox="1"/>
          <p:nvPr/>
        </p:nvSpPr>
        <p:spPr>
          <a:xfrm>
            <a:off x="902131" y="1721416"/>
            <a:ext cx="2037398" cy="1773788"/>
          </a:xfrm>
          <a:prstGeom prst="rect">
            <a:avLst/>
          </a:prstGeom>
        </p:spPr>
        <p:txBody>
          <a:bodyPr vert="horz" wrap="square" lIns="0" tIns="9049" rIns="0" bIns="0" rtlCol="0">
            <a:spAutoFit/>
          </a:bodyPr>
          <a:lstStyle/>
          <a:p>
            <a:pPr marL="9525" marR="3810">
              <a:lnSpc>
                <a:spcPct val="101099"/>
              </a:lnSpc>
              <a:spcBef>
                <a:spcPts val="71"/>
              </a:spcBef>
            </a:pPr>
            <a:r>
              <a:rPr sz="1425" spc="8" dirty="0">
                <a:solidFill>
                  <a:srgbClr val="FFFFFF"/>
                </a:solidFill>
                <a:latin typeface="Carlito"/>
                <a:cs typeface="Carlito"/>
              </a:rPr>
              <a:t>Pegawai Aparatur </a:t>
            </a:r>
            <a:r>
              <a:rPr sz="1425" dirty="0">
                <a:solidFill>
                  <a:srgbClr val="FFFFFF"/>
                </a:solidFill>
                <a:latin typeface="Carlito"/>
                <a:cs typeface="Carlito"/>
              </a:rPr>
              <a:t>Sipil  </a:t>
            </a:r>
            <a:r>
              <a:rPr sz="1425" spc="4" dirty="0">
                <a:solidFill>
                  <a:srgbClr val="FFFFFF"/>
                </a:solidFill>
                <a:latin typeface="Carlito"/>
                <a:cs typeface="Carlito"/>
              </a:rPr>
              <a:t>Negara yang </a:t>
            </a:r>
            <a:r>
              <a:rPr sz="1425" spc="8" dirty="0">
                <a:solidFill>
                  <a:srgbClr val="FFFFFF"/>
                </a:solidFill>
                <a:latin typeface="Carlito"/>
                <a:cs typeface="Carlito"/>
              </a:rPr>
              <a:t>menduduki  Jabatan </a:t>
            </a:r>
            <a:r>
              <a:rPr sz="1425" spc="4" dirty="0">
                <a:solidFill>
                  <a:srgbClr val="FFFFFF"/>
                </a:solidFill>
                <a:latin typeface="Carlito"/>
                <a:cs typeface="Carlito"/>
              </a:rPr>
              <a:t>Pimpinan </a:t>
            </a:r>
            <a:r>
              <a:rPr sz="1425" dirty="0">
                <a:solidFill>
                  <a:srgbClr val="FFFFFF"/>
                </a:solidFill>
                <a:latin typeface="Carlito"/>
                <a:cs typeface="Carlito"/>
              </a:rPr>
              <a:t>Tinggi,  </a:t>
            </a:r>
            <a:r>
              <a:rPr sz="1425" spc="8" dirty="0">
                <a:solidFill>
                  <a:srgbClr val="FFFFFF"/>
                </a:solidFill>
                <a:latin typeface="Carlito"/>
                <a:cs typeface="Carlito"/>
              </a:rPr>
              <a:t>Jabatan </a:t>
            </a:r>
            <a:r>
              <a:rPr sz="1425" spc="4" dirty="0">
                <a:solidFill>
                  <a:srgbClr val="FFFFFF"/>
                </a:solidFill>
                <a:latin typeface="Carlito"/>
                <a:cs typeface="Carlito"/>
              </a:rPr>
              <a:t>Administrator,</a:t>
            </a:r>
            <a:r>
              <a:rPr sz="1425" spc="-56" dirty="0">
                <a:solidFill>
                  <a:srgbClr val="FFFFFF"/>
                </a:solidFill>
                <a:latin typeface="Carlito"/>
                <a:cs typeface="Carlito"/>
              </a:rPr>
              <a:t> </a:t>
            </a:r>
            <a:r>
              <a:rPr sz="1425" spc="4" dirty="0">
                <a:solidFill>
                  <a:srgbClr val="FFFFFF"/>
                </a:solidFill>
                <a:latin typeface="Carlito"/>
                <a:cs typeface="Carlito"/>
              </a:rPr>
              <a:t>dan  </a:t>
            </a:r>
            <a:r>
              <a:rPr sz="1425" spc="8" dirty="0">
                <a:solidFill>
                  <a:srgbClr val="FFFFFF"/>
                </a:solidFill>
                <a:latin typeface="Carlito"/>
                <a:cs typeface="Carlito"/>
              </a:rPr>
              <a:t>Jabatan </a:t>
            </a:r>
            <a:r>
              <a:rPr sz="1425" spc="4" dirty="0">
                <a:solidFill>
                  <a:srgbClr val="FFFFFF"/>
                </a:solidFill>
                <a:latin typeface="Carlito"/>
                <a:cs typeface="Carlito"/>
              </a:rPr>
              <a:t>Pengawas pada  </a:t>
            </a:r>
            <a:r>
              <a:rPr sz="1425" spc="8" dirty="0">
                <a:solidFill>
                  <a:srgbClr val="FFFFFF"/>
                </a:solidFill>
                <a:latin typeface="Carlito"/>
                <a:cs typeface="Carlito"/>
              </a:rPr>
              <a:t>Perangkat Daerah </a:t>
            </a:r>
            <a:r>
              <a:rPr sz="1425" spc="4" dirty="0">
                <a:solidFill>
                  <a:srgbClr val="FFFFFF"/>
                </a:solidFill>
                <a:latin typeface="Carlito"/>
                <a:cs typeface="Carlito"/>
              </a:rPr>
              <a:t>wajib  </a:t>
            </a:r>
            <a:r>
              <a:rPr sz="1425" spc="8" dirty="0">
                <a:solidFill>
                  <a:srgbClr val="FFFFFF"/>
                </a:solidFill>
                <a:latin typeface="Carlito"/>
                <a:cs typeface="Carlito"/>
              </a:rPr>
              <a:t>memenuhi </a:t>
            </a:r>
            <a:r>
              <a:rPr sz="1425" spc="4" dirty="0">
                <a:solidFill>
                  <a:srgbClr val="FFFFFF"/>
                </a:solidFill>
                <a:latin typeface="Carlito"/>
                <a:cs typeface="Carlito"/>
              </a:rPr>
              <a:t>persyaratan  </a:t>
            </a:r>
            <a:r>
              <a:rPr sz="1425" b="1" u="heavy" spc="8" dirty="0">
                <a:solidFill>
                  <a:srgbClr val="FFFFFF"/>
                </a:solidFill>
                <a:uFill>
                  <a:solidFill>
                    <a:srgbClr val="FFFFFF"/>
                  </a:solidFill>
                </a:uFill>
                <a:latin typeface="Carlito"/>
                <a:cs typeface="Carlito"/>
              </a:rPr>
              <a:t>KOMPETENSI</a:t>
            </a:r>
            <a:r>
              <a:rPr sz="1425" b="1" u="heavy" spc="4" dirty="0">
                <a:solidFill>
                  <a:srgbClr val="FFFFFF"/>
                </a:solidFill>
                <a:uFill>
                  <a:solidFill>
                    <a:srgbClr val="FFFFFF"/>
                  </a:solidFill>
                </a:uFill>
                <a:latin typeface="Carlito"/>
                <a:cs typeface="Carlito"/>
              </a:rPr>
              <a:t> :</a:t>
            </a:r>
            <a:endParaRPr sz="1425" dirty="0">
              <a:latin typeface="Carlito"/>
              <a:cs typeface="Carlito"/>
            </a:endParaRPr>
          </a:p>
        </p:txBody>
      </p:sp>
      <p:sp>
        <p:nvSpPr>
          <p:cNvPr id="24" name="object 24"/>
          <p:cNvSpPr/>
          <p:nvPr/>
        </p:nvSpPr>
        <p:spPr>
          <a:xfrm>
            <a:off x="4107371" y="3815905"/>
            <a:ext cx="601504" cy="560070"/>
          </a:xfrm>
          <a:custGeom>
            <a:avLst/>
            <a:gdLst/>
            <a:ahLst/>
            <a:cxnLst/>
            <a:rect l="l" t="t" r="r" b="b"/>
            <a:pathLst>
              <a:path w="802004" h="746760">
                <a:moveTo>
                  <a:pt x="400811" y="0"/>
                </a:moveTo>
                <a:lnTo>
                  <a:pt x="350535" y="2908"/>
                </a:lnTo>
                <a:lnTo>
                  <a:pt x="302122" y="11401"/>
                </a:lnTo>
                <a:lnTo>
                  <a:pt x="255948" y="25128"/>
                </a:lnTo>
                <a:lnTo>
                  <a:pt x="212388" y="43740"/>
                </a:lnTo>
                <a:lnTo>
                  <a:pt x="171820" y="66887"/>
                </a:lnTo>
                <a:lnTo>
                  <a:pt x="134617" y="94220"/>
                </a:lnTo>
                <a:lnTo>
                  <a:pt x="101156" y="125389"/>
                </a:lnTo>
                <a:lnTo>
                  <a:pt x="71812" y="160044"/>
                </a:lnTo>
                <a:lnTo>
                  <a:pt x="46961" y="197836"/>
                </a:lnTo>
                <a:lnTo>
                  <a:pt x="26979" y="238415"/>
                </a:lnTo>
                <a:lnTo>
                  <a:pt x="12241" y="281432"/>
                </a:lnTo>
                <a:lnTo>
                  <a:pt x="3122" y="326536"/>
                </a:lnTo>
                <a:lnTo>
                  <a:pt x="0" y="373380"/>
                </a:lnTo>
                <a:lnTo>
                  <a:pt x="3122" y="420223"/>
                </a:lnTo>
                <a:lnTo>
                  <a:pt x="12241" y="465327"/>
                </a:lnTo>
                <a:lnTo>
                  <a:pt x="26979" y="508344"/>
                </a:lnTo>
                <a:lnTo>
                  <a:pt x="46961" y="548923"/>
                </a:lnTo>
                <a:lnTo>
                  <a:pt x="71812" y="586715"/>
                </a:lnTo>
                <a:lnTo>
                  <a:pt x="101156" y="621370"/>
                </a:lnTo>
                <a:lnTo>
                  <a:pt x="134617" y="652539"/>
                </a:lnTo>
                <a:lnTo>
                  <a:pt x="171820" y="679872"/>
                </a:lnTo>
                <a:lnTo>
                  <a:pt x="212388" y="703019"/>
                </a:lnTo>
                <a:lnTo>
                  <a:pt x="255948" y="721631"/>
                </a:lnTo>
                <a:lnTo>
                  <a:pt x="302122" y="735358"/>
                </a:lnTo>
                <a:lnTo>
                  <a:pt x="350535" y="743851"/>
                </a:lnTo>
                <a:lnTo>
                  <a:pt x="400811" y="746759"/>
                </a:lnTo>
                <a:lnTo>
                  <a:pt x="451088" y="743851"/>
                </a:lnTo>
                <a:lnTo>
                  <a:pt x="499501" y="735358"/>
                </a:lnTo>
                <a:lnTo>
                  <a:pt x="545675" y="721631"/>
                </a:lnTo>
                <a:lnTo>
                  <a:pt x="589235" y="703019"/>
                </a:lnTo>
                <a:lnTo>
                  <a:pt x="629803" y="679872"/>
                </a:lnTo>
                <a:lnTo>
                  <a:pt x="667006" y="652539"/>
                </a:lnTo>
                <a:lnTo>
                  <a:pt x="700467" y="621370"/>
                </a:lnTo>
                <a:lnTo>
                  <a:pt x="729811" y="586715"/>
                </a:lnTo>
                <a:lnTo>
                  <a:pt x="754662" y="548923"/>
                </a:lnTo>
                <a:lnTo>
                  <a:pt x="774644" y="508344"/>
                </a:lnTo>
                <a:lnTo>
                  <a:pt x="789382" y="465327"/>
                </a:lnTo>
                <a:lnTo>
                  <a:pt x="798501" y="420223"/>
                </a:lnTo>
                <a:lnTo>
                  <a:pt x="801623" y="373380"/>
                </a:lnTo>
                <a:lnTo>
                  <a:pt x="798501" y="326536"/>
                </a:lnTo>
                <a:lnTo>
                  <a:pt x="789382" y="281432"/>
                </a:lnTo>
                <a:lnTo>
                  <a:pt x="774644" y="238415"/>
                </a:lnTo>
                <a:lnTo>
                  <a:pt x="754662" y="197836"/>
                </a:lnTo>
                <a:lnTo>
                  <a:pt x="729811" y="160044"/>
                </a:lnTo>
                <a:lnTo>
                  <a:pt x="700467" y="125389"/>
                </a:lnTo>
                <a:lnTo>
                  <a:pt x="667006" y="94220"/>
                </a:lnTo>
                <a:lnTo>
                  <a:pt x="629803" y="66887"/>
                </a:lnTo>
                <a:lnTo>
                  <a:pt x="589235" y="43740"/>
                </a:lnTo>
                <a:lnTo>
                  <a:pt x="545675" y="25128"/>
                </a:lnTo>
                <a:lnTo>
                  <a:pt x="499501" y="11401"/>
                </a:lnTo>
                <a:lnTo>
                  <a:pt x="451088" y="2908"/>
                </a:lnTo>
                <a:lnTo>
                  <a:pt x="400811" y="0"/>
                </a:lnTo>
                <a:close/>
              </a:path>
            </a:pathLst>
          </a:custGeom>
          <a:solidFill>
            <a:srgbClr val="4AACC5"/>
          </a:solidFill>
        </p:spPr>
        <p:txBody>
          <a:bodyPr wrap="square" lIns="0" tIns="0" rIns="0" bIns="0" rtlCol="0"/>
          <a:lstStyle/>
          <a:p>
            <a:endParaRPr sz="1350"/>
          </a:p>
        </p:txBody>
      </p:sp>
      <p:sp>
        <p:nvSpPr>
          <p:cNvPr id="25" name="object 25"/>
          <p:cNvSpPr txBox="1"/>
          <p:nvPr/>
        </p:nvSpPr>
        <p:spPr>
          <a:xfrm>
            <a:off x="4329303" y="3895629"/>
            <a:ext cx="157639" cy="332303"/>
          </a:xfrm>
          <a:prstGeom prst="rect">
            <a:avLst/>
          </a:prstGeom>
        </p:spPr>
        <p:txBody>
          <a:bodyPr vert="horz" wrap="square" lIns="0" tIns="9049" rIns="0" bIns="0" rtlCol="0">
            <a:spAutoFit/>
          </a:bodyPr>
          <a:lstStyle/>
          <a:p>
            <a:pPr marL="9525">
              <a:spcBef>
                <a:spcPts val="71"/>
              </a:spcBef>
            </a:pPr>
            <a:r>
              <a:rPr sz="2100" spc="-4" dirty="0">
                <a:latin typeface="Carlito"/>
                <a:cs typeface="Carlito"/>
              </a:rPr>
              <a:t>K</a:t>
            </a:r>
            <a:endParaRPr sz="2100">
              <a:latin typeface="Carlito"/>
              <a:cs typeface="Carlito"/>
            </a:endParaRPr>
          </a:p>
        </p:txBody>
      </p:sp>
      <p:sp>
        <p:nvSpPr>
          <p:cNvPr id="26" name="object 26"/>
          <p:cNvSpPr/>
          <p:nvPr/>
        </p:nvSpPr>
        <p:spPr>
          <a:xfrm>
            <a:off x="4347782" y="4419600"/>
            <a:ext cx="119539" cy="119063"/>
          </a:xfrm>
          <a:custGeom>
            <a:avLst/>
            <a:gdLst/>
            <a:ahLst/>
            <a:cxnLst/>
            <a:rect l="l" t="t" r="r" b="b"/>
            <a:pathLst>
              <a:path w="159385" h="158750">
                <a:moveTo>
                  <a:pt x="159004" y="54610"/>
                </a:moveTo>
                <a:lnTo>
                  <a:pt x="104902" y="54610"/>
                </a:lnTo>
                <a:lnTo>
                  <a:pt x="104902" y="0"/>
                </a:lnTo>
                <a:lnTo>
                  <a:pt x="54102" y="0"/>
                </a:lnTo>
                <a:lnTo>
                  <a:pt x="54102" y="54610"/>
                </a:lnTo>
                <a:lnTo>
                  <a:pt x="0" y="54610"/>
                </a:lnTo>
                <a:lnTo>
                  <a:pt x="0" y="105410"/>
                </a:lnTo>
                <a:lnTo>
                  <a:pt x="54102" y="105410"/>
                </a:lnTo>
                <a:lnTo>
                  <a:pt x="54102" y="158750"/>
                </a:lnTo>
                <a:lnTo>
                  <a:pt x="104902" y="158750"/>
                </a:lnTo>
                <a:lnTo>
                  <a:pt x="104902" y="105410"/>
                </a:lnTo>
                <a:lnTo>
                  <a:pt x="159004" y="105410"/>
                </a:lnTo>
                <a:lnTo>
                  <a:pt x="159004" y="54610"/>
                </a:lnTo>
                <a:close/>
              </a:path>
            </a:pathLst>
          </a:custGeom>
          <a:solidFill>
            <a:srgbClr val="4AACC5"/>
          </a:solidFill>
        </p:spPr>
        <p:txBody>
          <a:bodyPr wrap="square" lIns="0" tIns="0" rIns="0" bIns="0" rtlCol="0"/>
          <a:lstStyle/>
          <a:p>
            <a:endParaRPr sz="1350"/>
          </a:p>
        </p:txBody>
      </p:sp>
      <p:sp>
        <p:nvSpPr>
          <p:cNvPr id="27" name="object 27"/>
          <p:cNvSpPr/>
          <p:nvPr/>
        </p:nvSpPr>
        <p:spPr>
          <a:xfrm>
            <a:off x="4125658" y="4582858"/>
            <a:ext cx="564833" cy="507683"/>
          </a:xfrm>
          <a:custGeom>
            <a:avLst/>
            <a:gdLst/>
            <a:ahLst/>
            <a:cxnLst/>
            <a:rect l="l" t="t" r="r" b="b"/>
            <a:pathLst>
              <a:path w="753110" h="676910">
                <a:moveTo>
                  <a:pt x="376427" y="0"/>
                </a:moveTo>
                <a:lnTo>
                  <a:pt x="325348" y="3089"/>
                </a:lnTo>
                <a:lnTo>
                  <a:pt x="276357" y="12087"/>
                </a:lnTo>
                <a:lnTo>
                  <a:pt x="229903" y="26592"/>
                </a:lnTo>
                <a:lnTo>
                  <a:pt x="186435" y="46199"/>
                </a:lnTo>
                <a:lnTo>
                  <a:pt x="146402" y="70505"/>
                </a:lnTo>
                <a:lnTo>
                  <a:pt x="110251" y="99107"/>
                </a:lnTo>
                <a:lnTo>
                  <a:pt x="78432" y="131601"/>
                </a:lnTo>
                <a:lnTo>
                  <a:pt x="51392" y="167583"/>
                </a:lnTo>
                <a:lnTo>
                  <a:pt x="29581" y="206650"/>
                </a:lnTo>
                <a:lnTo>
                  <a:pt x="13446" y="248399"/>
                </a:lnTo>
                <a:lnTo>
                  <a:pt x="3436" y="292426"/>
                </a:lnTo>
                <a:lnTo>
                  <a:pt x="0" y="338328"/>
                </a:lnTo>
                <a:lnTo>
                  <a:pt x="3436" y="384229"/>
                </a:lnTo>
                <a:lnTo>
                  <a:pt x="13446" y="428256"/>
                </a:lnTo>
                <a:lnTo>
                  <a:pt x="29581" y="470005"/>
                </a:lnTo>
                <a:lnTo>
                  <a:pt x="51392" y="509072"/>
                </a:lnTo>
                <a:lnTo>
                  <a:pt x="78432" y="545054"/>
                </a:lnTo>
                <a:lnTo>
                  <a:pt x="110251" y="577548"/>
                </a:lnTo>
                <a:lnTo>
                  <a:pt x="146402" y="606150"/>
                </a:lnTo>
                <a:lnTo>
                  <a:pt x="186436" y="630456"/>
                </a:lnTo>
                <a:lnTo>
                  <a:pt x="229903" y="650063"/>
                </a:lnTo>
                <a:lnTo>
                  <a:pt x="276357" y="664568"/>
                </a:lnTo>
                <a:lnTo>
                  <a:pt x="325348" y="673566"/>
                </a:lnTo>
                <a:lnTo>
                  <a:pt x="376427" y="676656"/>
                </a:lnTo>
                <a:lnTo>
                  <a:pt x="427507" y="673566"/>
                </a:lnTo>
                <a:lnTo>
                  <a:pt x="476498" y="664568"/>
                </a:lnTo>
                <a:lnTo>
                  <a:pt x="522952" y="650063"/>
                </a:lnTo>
                <a:lnTo>
                  <a:pt x="566420" y="630456"/>
                </a:lnTo>
                <a:lnTo>
                  <a:pt x="606453" y="606150"/>
                </a:lnTo>
                <a:lnTo>
                  <a:pt x="642604" y="577548"/>
                </a:lnTo>
                <a:lnTo>
                  <a:pt x="674423" y="545054"/>
                </a:lnTo>
                <a:lnTo>
                  <a:pt x="701463" y="509072"/>
                </a:lnTo>
                <a:lnTo>
                  <a:pt x="723274" y="470005"/>
                </a:lnTo>
                <a:lnTo>
                  <a:pt x="739409" y="428256"/>
                </a:lnTo>
                <a:lnTo>
                  <a:pt x="749419" y="384229"/>
                </a:lnTo>
                <a:lnTo>
                  <a:pt x="752856" y="338328"/>
                </a:lnTo>
                <a:lnTo>
                  <a:pt x="749419" y="292426"/>
                </a:lnTo>
                <a:lnTo>
                  <a:pt x="739409" y="248399"/>
                </a:lnTo>
                <a:lnTo>
                  <a:pt x="723274" y="206650"/>
                </a:lnTo>
                <a:lnTo>
                  <a:pt x="701463" y="167583"/>
                </a:lnTo>
                <a:lnTo>
                  <a:pt x="674423" y="131601"/>
                </a:lnTo>
                <a:lnTo>
                  <a:pt x="642604" y="99107"/>
                </a:lnTo>
                <a:lnTo>
                  <a:pt x="606453" y="70505"/>
                </a:lnTo>
                <a:lnTo>
                  <a:pt x="566420" y="46199"/>
                </a:lnTo>
                <a:lnTo>
                  <a:pt x="522952" y="26592"/>
                </a:lnTo>
                <a:lnTo>
                  <a:pt x="476498" y="12087"/>
                </a:lnTo>
                <a:lnTo>
                  <a:pt x="427507" y="3089"/>
                </a:lnTo>
                <a:lnTo>
                  <a:pt x="376427" y="0"/>
                </a:lnTo>
                <a:close/>
              </a:path>
            </a:pathLst>
          </a:custGeom>
          <a:solidFill>
            <a:srgbClr val="46D771"/>
          </a:solidFill>
        </p:spPr>
        <p:txBody>
          <a:bodyPr wrap="square" lIns="0" tIns="0" rIns="0" bIns="0" rtlCol="0"/>
          <a:lstStyle/>
          <a:p>
            <a:endParaRPr sz="1350"/>
          </a:p>
        </p:txBody>
      </p:sp>
      <p:sp>
        <p:nvSpPr>
          <p:cNvPr id="28" name="object 28"/>
          <p:cNvSpPr txBox="1"/>
          <p:nvPr/>
        </p:nvSpPr>
        <p:spPr>
          <a:xfrm>
            <a:off x="4337304" y="4636294"/>
            <a:ext cx="141446" cy="332303"/>
          </a:xfrm>
          <a:prstGeom prst="rect">
            <a:avLst/>
          </a:prstGeom>
        </p:spPr>
        <p:txBody>
          <a:bodyPr vert="horz" wrap="square" lIns="0" tIns="9049" rIns="0" bIns="0" rtlCol="0">
            <a:spAutoFit/>
          </a:bodyPr>
          <a:lstStyle/>
          <a:p>
            <a:pPr marL="9525">
              <a:spcBef>
                <a:spcPts val="71"/>
              </a:spcBef>
            </a:pPr>
            <a:r>
              <a:rPr sz="2100" spc="-4" dirty="0">
                <a:latin typeface="Carlito"/>
                <a:cs typeface="Carlito"/>
              </a:rPr>
              <a:t>S</a:t>
            </a:r>
            <a:endParaRPr sz="2100">
              <a:latin typeface="Carlito"/>
              <a:cs typeface="Carlito"/>
            </a:endParaRPr>
          </a:p>
        </p:txBody>
      </p:sp>
      <p:sp>
        <p:nvSpPr>
          <p:cNvPr id="29" name="object 29"/>
          <p:cNvSpPr/>
          <p:nvPr/>
        </p:nvSpPr>
        <p:spPr>
          <a:xfrm>
            <a:off x="4347782" y="5133975"/>
            <a:ext cx="119539" cy="118110"/>
          </a:xfrm>
          <a:custGeom>
            <a:avLst/>
            <a:gdLst/>
            <a:ahLst/>
            <a:cxnLst/>
            <a:rect l="l" t="t" r="r" b="b"/>
            <a:pathLst>
              <a:path w="159385" h="157479">
                <a:moveTo>
                  <a:pt x="159004" y="53340"/>
                </a:moveTo>
                <a:lnTo>
                  <a:pt x="104775" y="53340"/>
                </a:lnTo>
                <a:lnTo>
                  <a:pt x="104775" y="0"/>
                </a:lnTo>
                <a:lnTo>
                  <a:pt x="54229" y="0"/>
                </a:lnTo>
                <a:lnTo>
                  <a:pt x="54229" y="53340"/>
                </a:lnTo>
                <a:lnTo>
                  <a:pt x="0" y="53340"/>
                </a:lnTo>
                <a:lnTo>
                  <a:pt x="0" y="104140"/>
                </a:lnTo>
                <a:lnTo>
                  <a:pt x="54229" y="104140"/>
                </a:lnTo>
                <a:lnTo>
                  <a:pt x="54229" y="157480"/>
                </a:lnTo>
                <a:lnTo>
                  <a:pt x="104775" y="157480"/>
                </a:lnTo>
                <a:lnTo>
                  <a:pt x="104775" y="104140"/>
                </a:lnTo>
                <a:lnTo>
                  <a:pt x="159004" y="104140"/>
                </a:lnTo>
                <a:lnTo>
                  <a:pt x="159004" y="53340"/>
                </a:lnTo>
                <a:close/>
              </a:path>
            </a:pathLst>
          </a:custGeom>
          <a:solidFill>
            <a:srgbClr val="5FE046"/>
          </a:solidFill>
        </p:spPr>
        <p:txBody>
          <a:bodyPr wrap="square" lIns="0" tIns="0" rIns="0" bIns="0" rtlCol="0"/>
          <a:lstStyle/>
          <a:p>
            <a:endParaRPr sz="1350"/>
          </a:p>
        </p:txBody>
      </p:sp>
      <p:sp>
        <p:nvSpPr>
          <p:cNvPr id="30" name="object 30"/>
          <p:cNvSpPr/>
          <p:nvPr/>
        </p:nvSpPr>
        <p:spPr>
          <a:xfrm>
            <a:off x="4116514" y="5297234"/>
            <a:ext cx="582930" cy="511016"/>
          </a:xfrm>
          <a:custGeom>
            <a:avLst/>
            <a:gdLst/>
            <a:ahLst/>
            <a:cxnLst/>
            <a:rect l="l" t="t" r="r" b="b"/>
            <a:pathLst>
              <a:path w="777239" h="681354">
                <a:moveTo>
                  <a:pt x="388619" y="0"/>
                </a:moveTo>
                <a:lnTo>
                  <a:pt x="335886" y="3109"/>
                </a:lnTo>
                <a:lnTo>
                  <a:pt x="285309" y="12167"/>
                </a:lnTo>
                <a:lnTo>
                  <a:pt x="237351" y="26767"/>
                </a:lnTo>
                <a:lnTo>
                  <a:pt x="192475" y="46504"/>
                </a:lnTo>
                <a:lnTo>
                  <a:pt x="151145" y="70972"/>
                </a:lnTo>
                <a:lnTo>
                  <a:pt x="113823" y="99764"/>
                </a:lnTo>
                <a:lnTo>
                  <a:pt x="80973" y="132476"/>
                </a:lnTo>
                <a:lnTo>
                  <a:pt x="53057" y="168701"/>
                </a:lnTo>
                <a:lnTo>
                  <a:pt x="30539" y="208033"/>
                </a:lnTo>
                <a:lnTo>
                  <a:pt x="13881" y="250066"/>
                </a:lnTo>
                <a:lnTo>
                  <a:pt x="3547" y="294395"/>
                </a:lnTo>
                <a:lnTo>
                  <a:pt x="0" y="340614"/>
                </a:lnTo>
                <a:lnTo>
                  <a:pt x="3547" y="386832"/>
                </a:lnTo>
                <a:lnTo>
                  <a:pt x="13881" y="431161"/>
                </a:lnTo>
                <a:lnTo>
                  <a:pt x="30539" y="473194"/>
                </a:lnTo>
                <a:lnTo>
                  <a:pt x="53057" y="512526"/>
                </a:lnTo>
                <a:lnTo>
                  <a:pt x="80973" y="548751"/>
                </a:lnTo>
                <a:lnTo>
                  <a:pt x="113823" y="581463"/>
                </a:lnTo>
                <a:lnTo>
                  <a:pt x="151145" y="610255"/>
                </a:lnTo>
                <a:lnTo>
                  <a:pt x="192475" y="634723"/>
                </a:lnTo>
                <a:lnTo>
                  <a:pt x="237351" y="654460"/>
                </a:lnTo>
                <a:lnTo>
                  <a:pt x="285309" y="669060"/>
                </a:lnTo>
                <a:lnTo>
                  <a:pt x="335886" y="678118"/>
                </a:lnTo>
                <a:lnTo>
                  <a:pt x="388619" y="681228"/>
                </a:lnTo>
                <a:lnTo>
                  <a:pt x="441353" y="678118"/>
                </a:lnTo>
                <a:lnTo>
                  <a:pt x="491930" y="669060"/>
                </a:lnTo>
                <a:lnTo>
                  <a:pt x="539888" y="654460"/>
                </a:lnTo>
                <a:lnTo>
                  <a:pt x="584764" y="634723"/>
                </a:lnTo>
                <a:lnTo>
                  <a:pt x="626094" y="610255"/>
                </a:lnTo>
                <a:lnTo>
                  <a:pt x="663416" y="581463"/>
                </a:lnTo>
                <a:lnTo>
                  <a:pt x="696266" y="548751"/>
                </a:lnTo>
                <a:lnTo>
                  <a:pt x="724182" y="512526"/>
                </a:lnTo>
                <a:lnTo>
                  <a:pt x="746700" y="473194"/>
                </a:lnTo>
                <a:lnTo>
                  <a:pt x="763358" y="431161"/>
                </a:lnTo>
                <a:lnTo>
                  <a:pt x="773692" y="386832"/>
                </a:lnTo>
                <a:lnTo>
                  <a:pt x="777239" y="340614"/>
                </a:lnTo>
                <a:lnTo>
                  <a:pt x="773692" y="294395"/>
                </a:lnTo>
                <a:lnTo>
                  <a:pt x="763358" y="250066"/>
                </a:lnTo>
                <a:lnTo>
                  <a:pt x="746700" y="208033"/>
                </a:lnTo>
                <a:lnTo>
                  <a:pt x="724182" y="168701"/>
                </a:lnTo>
                <a:lnTo>
                  <a:pt x="696266" y="132476"/>
                </a:lnTo>
                <a:lnTo>
                  <a:pt x="663416" y="99764"/>
                </a:lnTo>
                <a:lnTo>
                  <a:pt x="626094" y="70972"/>
                </a:lnTo>
                <a:lnTo>
                  <a:pt x="584764" y="46504"/>
                </a:lnTo>
                <a:lnTo>
                  <a:pt x="539888" y="26767"/>
                </a:lnTo>
                <a:lnTo>
                  <a:pt x="491930" y="12167"/>
                </a:lnTo>
                <a:lnTo>
                  <a:pt x="441353" y="3109"/>
                </a:lnTo>
                <a:lnTo>
                  <a:pt x="388619" y="0"/>
                </a:lnTo>
                <a:close/>
              </a:path>
            </a:pathLst>
          </a:custGeom>
          <a:solidFill>
            <a:srgbClr val="ACE946"/>
          </a:solidFill>
        </p:spPr>
        <p:txBody>
          <a:bodyPr wrap="square" lIns="0" tIns="0" rIns="0" bIns="0" rtlCol="0"/>
          <a:lstStyle/>
          <a:p>
            <a:endParaRPr sz="1350"/>
          </a:p>
        </p:txBody>
      </p:sp>
      <p:sp>
        <p:nvSpPr>
          <p:cNvPr id="31" name="object 31"/>
          <p:cNvSpPr txBox="1"/>
          <p:nvPr/>
        </p:nvSpPr>
        <p:spPr>
          <a:xfrm>
            <a:off x="4320826" y="5352288"/>
            <a:ext cx="173355" cy="332303"/>
          </a:xfrm>
          <a:prstGeom prst="rect">
            <a:avLst/>
          </a:prstGeom>
        </p:spPr>
        <p:txBody>
          <a:bodyPr vert="horz" wrap="square" lIns="0" tIns="9049" rIns="0" bIns="0" rtlCol="0">
            <a:spAutoFit/>
          </a:bodyPr>
          <a:lstStyle/>
          <a:p>
            <a:pPr marL="9525">
              <a:spcBef>
                <a:spcPts val="71"/>
              </a:spcBef>
            </a:pPr>
            <a:r>
              <a:rPr sz="2100" spc="-4" dirty="0">
                <a:latin typeface="Carlito"/>
                <a:cs typeface="Carlito"/>
              </a:rPr>
              <a:t>A</a:t>
            </a:r>
            <a:endParaRPr sz="2100">
              <a:latin typeface="Carlito"/>
              <a:cs typeface="Carlito"/>
            </a:endParaRPr>
          </a:p>
        </p:txBody>
      </p:sp>
      <p:sp>
        <p:nvSpPr>
          <p:cNvPr id="32" name="object 32"/>
          <p:cNvSpPr/>
          <p:nvPr/>
        </p:nvSpPr>
        <p:spPr>
          <a:xfrm>
            <a:off x="4749166" y="4759452"/>
            <a:ext cx="89153" cy="104012"/>
          </a:xfrm>
          <a:prstGeom prst="rect">
            <a:avLst/>
          </a:prstGeom>
          <a:blipFill>
            <a:blip r:embed="rId2" cstate="print"/>
            <a:stretch>
              <a:fillRect/>
            </a:stretch>
          </a:blipFill>
        </p:spPr>
        <p:txBody>
          <a:bodyPr wrap="square" lIns="0" tIns="0" rIns="0" bIns="0" rtlCol="0"/>
          <a:lstStyle/>
          <a:p>
            <a:endParaRPr sz="1350"/>
          </a:p>
        </p:txBody>
      </p:sp>
      <p:sp>
        <p:nvSpPr>
          <p:cNvPr id="33" name="object 33"/>
          <p:cNvSpPr/>
          <p:nvPr/>
        </p:nvSpPr>
        <p:spPr>
          <a:xfrm>
            <a:off x="4875466" y="3982784"/>
            <a:ext cx="1769745" cy="1658779"/>
          </a:xfrm>
          <a:custGeom>
            <a:avLst/>
            <a:gdLst/>
            <a:ahLst/>
            <a:cxnLst/>
            <a:rect l="l" t="t" r="r" b="b"/>
            <a:pathLst>
              <a:path w="2359659" h="2211704">
                <a:moveTo>
                  <a:pt x="1179576" y="0"/>
                </a:moveTo>
                <a:lnTo>
                  <a:pt x="1129710" y="970"/>
                </a:lnTo>
                <a:lnTo>
                  <a:pt x="1080372" y="3854"/>
                </a:lnTo>
                <a:lnTo>
                  <a:pt x="1031603" y="8615"/>
                </a:lnTo>
                <a:lnTo>
                  <a:pt x="983443" y="15213"/>
                </a:lnTo>
                <a:lnTo>
                  <a:pt x="935934" y="23610"/>
                </a:lnTo>
                <a:lnTo>
                  <a:pt x="889117" y="33769"/>
                </a:lnTo>
                <a:lnTo>
                  <a:pt x="843033" y="45650"/>
                </a:lnTo>
                <a:lnTo>
                  <a:pt x="797721" y="59215"/>
                </a:lnTo>
                <a:lnTo>
                  <a:pt x="753225" y="74426"/>
                </a:lnTo>
                <a:lnTo>
                  <a:pt x="709583" y="91245"/>
                </a:lnTo>
                <a:lnTo>
                  <a:pt x="666838" y="109632"/>
                </a:lnTo>
                <a:lnTo>
                  <a:pt x="625030" y="129550"/>
                </a:lnTo>
                <a:lnTo>
                  <a:pt x="584200" y="150960"/>
                </a:lnTo>
                <a:lnTo>
                  <a:pt x="544388" y="173824"/>
                </a:lnTo>
                <a:lnTo>
                  <a:pt x="505637" y="198104"/>
                </a:lnTo>
                <a:lnTo>
                  <a:pt x="467987" y="223761"/>
                </a:lnTo>
                <a:lnTo>
                  <a:pt x="431479" y="250756"/>
                </a:lnTo>
                <a:lnTo>
                  <a:pt x="396153" y="279052"/>
                </a:lnTo>
                <a:lnTo>
                  <a:pt x="362051" y="308609"/>
                </a:lnTo>
                <a:lnTo>
                  <a:pt x="329213" y="339391"/>
                </a:lnTo>
                <a:lnTo>
                  <a:pt x="297681" y="371357"/>
                </a:lnTo>
                <a:lnTo>
                  <a:pt x="267495" y="404470"/>
                </a:lnTo>
                <a:lnTo>
                  <a:pt x="238697" y="438692"/>
                </a:lnTo>
                <a:lnTo>
                  <a:pt x="211327" y="473984"/>
                </a:lnTo>
                <a:lnTo>
                  <a:pt x="185426" y="510307"/>
                </a:lnTo>
                <a:lnTo>
                  <a:pt x="161036" y="547624"/>
                </a:lnTo>
                <a:lnTo>
                  <a:pt x="138196" y="585895"/>
                </a:lnTo>
                <a:lnTo>
                  <a:pt x="116948" y="625083"/>
                </a:lnTo>
                <a:lnTo>
                  <a:pt x="97333" y="665149"/>
                </a:lnTo>
                <a:lnTo>
                  <a:pt x="79392" y="706055"/>
                </a:lnTo>
                <a:lnTo>
                  <a:pt x="63166" y="747762"/>
                </a:lnTo>
                <a:lnTo>
                  <a:pt x="48696" y="790232"/>
                </a:lnTo>
                <a:lnTo>
                  <a:pt x="36022" y="833427"/>
                </a:lnTo>
                <a:lnTo>
                  <a:pt x="25186" y="877308"/>
                </a:lnTo>
                <a:lnTo>
                  <a:pt x="16228" y="921836"/>
                </a:lnTo>
                <a:lnTo>
                  <a:pt x="9189" y="966974"/>
                </a:lnTo>
                <a:lnTo>
                  <a:pt x="4111" y="1012684"/>
                </a:lnTo>
                <a:lnTo>
                  <a:pt x="1034" y="1058925"/>
                </a:lnTo>
                <a:lnTo>
                  <a:pt x="0" y="1105662"/>
                </a:lnTo>
                <a:lnTo>
                  <a:pt x="1034" y="1152399"/>
                </a:lnTo>
                <a:lnTo>
                  <a:pt x="4111" y="1198643"/>
                </a:lnTo>
                <a:lnTo>
                  <a:pt x="9189" y="1244354"/>
                </a:lnTo>
                <a:lnTo>
                  <a:pt x="16228" y="1289493"/>
                </a:lnTo>
                <a:lnTo>
                  <a:pt x="25186" y="1334023"/>
                </a:lnTo>
                <a:lnTo>
                  <a:pt x="36022" y="1377905"/>
                </a:lnTo>
                <a:lnTo>
                  <a:pt x="48696" y="1421100"/>
                </a:lnTo>
                <a:lnTo>
                  <a:pt x="63166" y="1463571"/>
                </a:lnTo>
                <a:lnTo>
                  <a:pt x="79392" y="1505279"/>
                </a:lnTo>
                <a:lnTo>
                  <a:pt x="97333" y="1546185"/>
                </a:lnTo>
                <a:lnTo>
                  <a:pt x="116948" y="1586251"/>
                </a:lnTo>
                <a:lnTo>
                  <a:pt x="138196" y="1625439"/>
                </a:lnTo>
                <a:lnTo>
                  <a:pt x="161035" y="1663711"/>
                </a:lnTo>
                <a:lnTo>
                  <a:pt x="185426" y="1701027"/>
                </a:lnTo>
                <a:lnTo>
                  <a:pt x="211327" y="1737350"/>
                </a:lnTo>
                <a:lnTo>
                  <a:pt x="238697" y="1772642"/>
                </a:lnTo>
                <a:lnTo>
                  <a:pt x="267495" y="1806863"/>
                </a:lnTo>
                <a:lnTo>
                  <a:pt x="297681" y="1839976"/>
                </a:lnTo>
                <a:lnTo>
                  <a:pt x="329213" y="1871942"/>
                </a:lnTo>
                <a:lnTo>
                  <a:pt x="362051" y="1902723"/>
                </a:lnTo>
                <a:lnTo>
                  <a:pt x="396153" y="1932280"/>
                </a:lnTo>
                <a:lnTo>
                  <a:pt x="431479" y="1960575"/>
                </a:lnTo>
                <a:lnTo>
                  <a:pt x="467987" y="1987570"/>
                </a:lnTo>
                <a:lnTo>
                  <a:pt x="505637" y="2013226"/>
                </a:lnTo>
                <a:lnTo>
                  <a:pt x="544388" y="2037505"/>
                </a:lnTo>
                <a:lnTo>
                  <a:pt x="584200" y="2060368"/>
                </a:lnTo>
                <a:lnTo>
                  <a:pt x="625030" y="2081778"/>
                </a:lnTo>
                <a:lnTo>
                  <a:pt x="666838" y="2101695"/>
                </a:lnTo>
                <a:lnTo>
                  <a:pt x="709583" y="2120082"/>
                </a:lnTo>
                <a:lnTo>
                  <a:pt x="753225" y="2136900"/>
                </a:lnTo>
                <a:lnTo>
                  <a:pt x="797721" y="2152110"/>
                </a:lnTo>
                <a:lnTo>
                  <a:pt x="843033" y="2165675"/>
                </a:lnTo>
                <a:lnTo>
                  <a:pt x="889117" y="2177556"/>
                </a:lnTo>
                <a:lnTo>
                  <a:pt x="935934" y="2187714"/>
                </a:lnTo>
                <a:lnTo>
                  <a:pt x="983443" y="2196111"/>
                </a:lnTo>
                <a:lnTo>
                  <a:pt x="1031603" y="2202709"/>
                </a:lnTo>
                <a:lnTo>
                  <a:pt x="1080372" y="2207469"/>
                </a:lnTo>
                <a:lnTo>
                  <a:pt x="1129710" y="2210354"/>
                </a:lnTo>
                <a:lnTo>
                  <a:pt x="1179576" y="2211324"/>
                </a:lnTo>
                <a:lnTo>
                  <a:pt x="1229441" y="2210354"/>
                </a:lnTo>
                <a:lnTo>
                  <a:pt x="1278779" y="2207469"/>
                </a:lnTo>
                <a:lnTo>
                  <a:pt x="1327548" y="2202709"/>
                </a:lnTo>
                <a:lnTo>
                  <a:pt x="1375708" y="2196111"/>
                </a:lnTo>
                <a:lnTo>
                  <a:pt x="1423217" y="2187714"/>
                </a:lnTo>
                <a:lnTo>
                  <a:pt x="1470034" y="2177556"/>
                </a:lnTo>
                <a:lnTo>
                  <a:pt x="1516118" y="2165675"/>
                </a:lnTo>
                <a:lnTo>
                  <a:pt x="1561430" y="2152110"/>
                </a:lnTo>
                <a:lnTo>
                  <a:pt x="1605926" y="2136900"/>
                </a:lnTo>
                <a:lnTo>
                  <a:pt x="1649568" y="2120082"/>
                </a:lnTo>
                <a:lnTo>
                  <a:pt x="1692313" y="2101695"/>
                </a:lnTo>
                <a:lnTo>
                  <a:pt x="1734121" y="2081778"/>
                </a:lnTo>
                <a:lnTo>
                  <a:pt x="1774952" y="2060368"/>
                </a:lnTo>
                <a:lnTo>
                  <a:pt x="1814763" y="2037505"/>
                </a:lnTo>
                <a:lnTo>
                  <a:pt x="1853514" y="2013226"/>
                </a:lnTo>
                <a:lnTo>
                  <a:pt x="1891164" y="1987570"/>
                </a:lnTo>
                <a:lnTo>
                  <a:pt x="1927672" y="1960575"/>
                </a:lnTo>
                <a:lnTo>
                  <a:pt x="1962998" y="1932280"/>
                </a:lnTo>
                <a:lnTo>
                  <a:pt x="1997100" y="1902723"/>
                </a:lnTo>
                <a:lnTo>
                  <a:pt x="2029938" y="1871942"/>
                </a:lnTo>
                <a:lnTo>
                  <a:pt x="2061470" y="1839976"/>
                </a:lnTo>
                <a:lnTo>
                  <a:pt x="2091656" y="1806863"/>
                </a:lnTo>
                <a:lnTo>
                  <a:pt x="2120454" y="1772642"/>
                </a:lnTo>
                <a:lnTo>
                  <a:pt x="2147824" y="1737350"/>
                </a:lnTo>
                <a:lnTo>
                  <a:pt x="2173725" y="1701027"/>
                </a:lnTo>
                <a:lnTo>
                  <a:pt x="2198116" y="1663711"/>
                </a:lnTo>
                <a:lnTo>
                  <a:pt x="2220955" y="1625439"/>
                </a:lnTo>
                <a:lnTo>
                  <a:pt x="2242203" y="1586251"/>
                </a:lnTo>
                <a:lnTo>
                  <a:pt x="2261818" y="1546185"/>
                </a:lnTo>
                <a:lnTo>
                  <a:pt x="2279759" y="1505279"/>
                </a:lnTo>
                <a:lnTo>
                  <a:pt x="2295985" y="1463571"/>
                </a:lnTo>
                <a:lnTo>
                  <a:pt x="2310455" y="1421100"/>
                </a:lnTo>
                <a:lnTo>
                  <a:pt x="2323129" y="1377905"/>
                </a:lnTo>
                <a:lnTo>
                  <a:pt x="2333965" y="1334023"/>
                </a:lnTo>
                <a:lnTo>
                  <a:pt x="2342923" y="1289493"/>
                </a:lnTo>
                <a:lnTo>
                  <a:pt x="2349962" y="1244354"/>
                </a:lnTo>
                <a:lnTo>
                  <a:pt x="2355040" y="1198643"/>
                </a:lnTo>
                <a:lnTo>
                  <a:pt x="2358117" y="1152399"/>
                </a:lnTo>
                <a:lnTo>
                  <a:pt x="2359152" y="1105662"/>
                </a:lnTo>
                <a:lnTo>
                  <a:pt x="2358117" y="1058925"/>
                </a:lnTo>
                <a:lnTo>
                  <a:pt x="2355040" y="1012684"/>
                </a:lnTo>
                <a:lnTo>
                  <a:pt x="2349962" y="966974"/>
                </a:lnTo>
                <a:lnTo>
                  <a:pt x="2342923" y="921836"/>
                </a:lnTo>
                <a:lnTo>
                  <a:pt x="2333965" y="877308"/>
                </a:lnTo>
                <a:lnTo>
                  <a:pt x="2323129" y="833427"/>
                </a:lnTo>
                <a:lnTo>
                  <a:pt x="2310455" y="790232"/>
                </a:lnTo>
                <a:lnTo>
                  <a:pt x="2295985" y="747762"/>
                </a:lnTo>
                <a:lnTo>
                  <a:pt x="2279759" y="706055"/>
                </a:lnTo>
                <a:lnTo>
                  <a:pt x="2261818" y="665149"/>
                </a:lnTo>
                <a:lnTo>
                  <a:pt x="2242203" y="625083"/>
                </a:lnTo>
                <a:lnTo>
                  <a:pt x="2220955" y="585895"/>
                </a:lnTo>
                <a:lnTo>
                  <a:pt x="2198116" y="547624"/>
                </a:lnTo>
                <a:lnTo>
                  <a:pt x="2173725" y="510307"/>
                </a:lnTo>
                <a:lnTo>
                  <a:pt x="2147824" y="473984"/>
                </a:lnTo>
                <a:lnTo>
                  <a:pt x="2120454" y="438692"/>
                </a:lnTo>
                <a:lnTo>
                  <a:pt x="2091656" y="404470"/>
                </a:lnTo>
                <a:lnTo>
                  <a:pt x="2061470" y="371357"/>
                </a:lnTo>
                <a:lnTo>
                  <a:pt x="2029938" y="339391"/>
                </a:lnTo>
                <a:lnTo>
                  <a:pt x="1997100" y="308609"/>
                </a:lnTo>
                <a:lnTo>
                  <a:pt x="1962998" y="279052"/>
                </a:lnTo>
                <a:lnTo>
                  <a:pt x="1927672" y="250756"/>
                </a:lnTo>
                <a:lnTo>
                  <a:pt x="1891164" y="223761"/>
                </a:lnTo>
                <a:lnTo>
                  <a:pt x="1853514" y="198104"/>
                </a:lnTo>
                <a:lnTo>
                  <a:pt x="1814763" y="173824"/>
                </a:lnTo>
                <a:lnTo>
                  <a:pt x="1774952" y="150960"/>
                </a:lnTo>
                <a:lnTo>
                  <a:pt x="1734121" y="129550"/>
                </a:lnTo>
                <a:lnTo>
                  <a:pt x="1692313" y="109632"/>
                </a:lnTo>
                <a:lnTo>
                  <a:pt x="1649568" y="91245"/>
                </a:lnTo>
                <a:lnTo>
                  <a:pt x="1605926" y="74426"/>
                </a:lnTo>
                <a:lnTo>
                  <a:pt x="1561430" y="59215"/>
                </a:lnTo>
                <a:lnTo>
                  <a:pt x="1516118" y="45650"/>
                </a:lnTo>
                <a:lnTo>
                  <a:pt x="1470034" y="33769"/>
                </a:lnTo>
                <a:lnTo>
                  <a:pt x="1423217" y="23610"/>
                </a:lnTo>
                <a:lnTo>
                  <a:pt x="1375708" y="15213"/>
                </a:lnTo>
                <a:lnTo>
                  <a:pt x="1327548" y="8615"/>
                </a:lnTo>
                <a:lnTo>
                  <a:pt x="1278779" y="3854"/>
                </a:lnTo>
                <a:lnTo>
                  <a:pt x="1229441" y="970"/>
                </a:lnTo>
                <a:lnTo>
                  <a:pt x="1179576" y="0"/>
                </a:lnTo>
                <a:close/>
              </a:path>
            </a:pathLst>
          </a:custGeom>
          <a:solidFill>
            <a:srgbClr val="FF0000"/>
          </a:solidFill>
        </p:spPr>
        <p:txBody>
          <a:bodyPr wrap="square" lIns="0" tIns="0" rIns="0" bIns="0" rtlCol="0"/>
          <a:lstStyle/>
          <a:p>
            <a:endParaRPr sz="1350"/>
          </a:p>
        </p:txBody>
      </p:sp>
      <p:sp>
        <p:nvSpPr>
          <p:cNvPr id="34" name="object 34"/>
          <p:cNvSpPr txBox="1"/>
          <p:nvPr/>
        </p:nvSpPr>
        <p:spPr>
          <a:xfrm>
            <a:off x="5300376" y="4707446"/>
            <a:ext cx="918210" cy="193803"/>
          </a:xfrm>
          <a:prstGeom prst="rect">
            <a:avLst/>
          </a:prstGeom>
        </p:spPr>
        <p:txBody>
          <a:bodyPr vert="horz" wrap="square" lIns="0" tIns="9049" rIns="0" bIns="0" rtlCol="0">
            <a:spAutoFit/>
          </a:bodyPr>
          <a:lstStyle/>
          <a:p>
            <a:pPr marL="9525">
              <a:spcBef>
                <a:spcPts val="71"/>
              </a:spcBef>
            </a:pPr>
            <a:r>
              <a:rPr sz="1200" spc="120" dirty="0">
                <a:latin typeface="Times New Roman"/>
                <a:cs typeface="Times New Roman"/>
              </a:rPr>
              <a:t>kompe</a:t>
            </a:r>
            <a:r>
              <a:rPr sz="1200" spc="221" dirty="0">
                <a:latin typeface="Times New Roman"/>
                <a:cs typeface="Times New Roman"/>
              </a:rPr>
              <a:t>ten</a:t>
            </a:r>
            <a:r>
              <a:rPr sz="1200" spc="217" dirty="0">
                <a:latin typeface="Times New Roman"/>
                <a:cs typeface="Times New Roman"/>
              </a:rPr>
              <a:t>s</a:t>
            </a:r>
            <a:r>
              <a:rPr sz="1200" spc="30" dirty="0">
                <a:latin typeface="Times New Roman"/>
                <a:cs typeface="Times New Roman"/>
              </a:rPr>
              <a:t>i</a:t>
            </a:r>
            <a:endParaRPr sz="1200">
              <a:latin typeface="Times New Roman"/>
              <a:cs typeface="Times New Roman"/>
            </a:endParaRPr>
          </a:p>
        </p:txBody>
      </p:sp>
      <p:grpSp>
        <p:nvGrpSpPr>
          <p:cNvPr id="35" name="object 35"/>
          <p:cNvGrpSpPr/>
          <p:nvPr/>
        </p:nvGrpSpPr>
        <p:grpSpPr>
          <a:xfrm>
            <a:off x="1548765" y="3736476"/>
            <a:ext cx="6715125" cy="1985963"/>
            <a:chOff x="2065020" y="3838968"/>
            <a:chExt cx="8953500" cy="2647950"/>
          </a:xfrm>
        </p:grpSpPr>
        <p:sp>
          <p:nvSpPr>
            <p:cNvPr id="36" name="object 36"/>
            <p:cNvSpPr/>
            <p:nvPr/>
          </p:nvSpPr>
          <p:spPr>
            <a:xfrm>
              <a:off x="2065020" y="3942588"/>
              <a:ext cx="2027687" cy="2544322"/>
            </a:xfrm>
            <a:prstGeom prst="rect">
              <a:avLst/>
            </a:prstGeom>
            <a:blipFill>
              <a:blip r:embed="rId3" cstate="print"/>
              <a:stretch>
                <a:fillRect/>
              </a:stretch>
            </a:blipFill>
          </p:spPr>
          <p:txBody>
            <a:bodyPr wrap="square" lIns="0" tIns="0" rIns="0" bIns="0" rtlCol="0"/>
            <a:lstStyle/>
            <a:p>
              <a:endParaRPr sz="1350"/>
            </a:p>
          </p:txBody>
        </p:sp>
        <p:sp>
          <p:nvSpPr>
            <p:cNvPr id="37" name="object 37"/>
            <p:cNvSpPr/>
            <p:nvPr/>
          </p:nvSpPr>
          <p:spPr>
            <a:xfrm>
              <a:off x="9206484" y="3838968"/>
              <a:ext cx="1812035" cy="2478024"/>
            </a:xfrm>
            <a:prstGeom prst="rect">
              <a:avLst/>
            </a:prstGeom>
            <a:blipFill>
              <a:blip r:embed="rId4" cstate="print"/>
              <a:stretch>
                <a:fillRect/>
              </a:stretch>
            </a:blipFill>
          </p:spPr>
          <p:txBody>
            <a:bodyPr wrap="square" lIns="0" tIns="0" rIns="0" bIns="0" rtlCol="0"/>
            <a:lstStyle/>
            <a:p>
              <a:endParaRPr sz="1350"/>
            </a:p>
          </p:txBody>
        </p:sp>
        <p:sp>
          <p:nvSpPr>
            <p:cNvPr id="38" name="object 38"/>
            <p:cNvSpPr/>
            <p:nvPr/>
          </p:nvSpPr>
          <p:spPr>
            <a:xfrm>
              <a:off x="9249155" y="3858006"/>
              <a:ext cx="1647825" cy="2229485"/>
            </a:xfrm>
            <a:custGeom>
              <a:avLst/>
              <a:gdLst/>
              <a:ahLst/>
              <a:cxnLst/>
              <a:rect l="l" t="t" r="r" b="b"/>
              <a:pathLst>
                <a:path w="1647825" h="2229485">
                  <a:moveTo>
                    <a:pt x="1492968" y="2057930"/>
                  </a:moveTo>
                  <a:lnTo>
                    <a:pt x="1485773" y="2060371"/>
                  </a:lnTo>
                  <a:lnTo>
                    <a:pt x="1480165" y="2065404"/>
                  </a:lnTo>
                  <a:lnTo>
                    <a:pt x="1477009" y="2071982"/>
                  </a:lnTo>
                  <a:lnTo>
                    <a:pt x="1476521" y="2079270"/>
                  </a:lnTo>
                  <a:lnTo>
                    <a:pt x="1478915" y="2086432"/>
                  </a:lnTo>
                  <a:lnTo>
                    <a:pt x="1562100" y="2228938"/>
                  </a:lnTo>
                  <a:lnTo>
                    <a:pt x="1584169" y="2191131"/>
                  </a:lnTo>
                  <a:lnTo>
                    <a:pt x="1543050" y="2191131"/>
                  </a:lnTo>
                  <a:lnTo>
                    <a:pt x="1543050" y="2120569"/>
                  </a:lnTo>
                  <a:lnTo>
                    <a:pt x="1511935" y="2067229"/>
                  </a:lnTo>
                  <a:lnTo>
                    <a:pt x="1506882" y="2061577"/>
                  </a:lnTo>
                  <a:lnTo>
                    <a:pt x="1500282" y="2058404"/>
                  </a:lnTo>
                  <a:lnTo>
                    <a:pt x="1492968" y="2057930"/>
                  </a:lnTo>
                  <a:close/>
                </a:path>
                <a:path w="1647825" h="2229485">
                  <a:moveTo>
                    <a:pt x="1543050" y="2120569"/>
                  </a:moveTo>
                  <a:lnTo>
                    <a:pt x="1543050" y="2191131"/>
                  </a:lnTo>
                  <a:lnTo>
                    <a:pt x="1581150" y="2191131"/>
                  </a:lnTo>
                  <a:lnTo>
                    <a:pt x="1581150" y="2181529"/>
                  </a:lnTo>
                  <a:lnTo>
                    <a:pt x="1545590" y="2181529"/>
                  </a:lnTo>
                  <a:lnTo>
                    <a:pt x="1562100" y="2153226"/>
                  </a:lnTo>
                  <a:lnTo>
                    <a:pt x="1543050" y="2120569"/>
                  </a:lnTo>
                  <a:close/>
                </a:path>
                <a:path w="1647825" h="2229485">
                  <a:moveTo>
                    <a:pt x="1631231" y="2057930"/>
                  </a:moveTo>
                  <a:lnTo>
                    <a:pt x="1623917" y="2058404"/>
                  </a:lnTo>
                  <a:lnTo>
                    <a:pt x="1617317" y="2061577"/>
                  </a:lnTo>
                  <a:lnTo>
                    <a:pt x="1612265" y="2067229"/>
                  </a:lnTo>
                  <a:lnTo>
                    <a:pt x="1581150" y="2120569"/>
                  </a:lnTo>
                  <a:lnTo>
                    <a:pt x="1581150" y="2191131"/>
                  </a:lnTo>
                  <a:lnTo>
                    <a:pt x="1584169" y="2191131"/>
                  </a:lnTo>
                  <a:lnTo>
                    <a:pt x="1645285" y="2086432"/>
                  </a:lnTo>
                  <a:lnTo>
                    <a:pt x="1647678" y="2079270"/>
                  </a:lnTo>
                  <a:lnTo>
                    <a:pt x="1647190" y="2071982"/>
                  </a:lnTo>
                  <a:lnTo>
                    <a:pt x="1644034" y="2065404"/>
                  </a:lnTo>
                  <a:lnTo>
                    <a:pt x="1638427" y="2060371"/>
                  </a:lnTo>
                  <a:lnTo>
                    <a:pt x="1631231" y="2057930"/>
                  </a:lnTo>
                  <a:close/>
                </a:path>
                <a:path w="1647825" h="2229485">
                  <a:moveTo>
                    <a:pt x="1562100" y="2153226"/>
                  </a:moveTo>
                  <a:lnTo>
                    <a:pt x="1545590" y="2181529"/>
                  </a:lnTo>
                  <a:lnTo>
                    <a:pt x="1578610" y="2181529"/>
                  </a:lnTo>
                  <a:lnTo>
                    <a:pt x="1562100" y="2153226"/>
                  </a:lnTo>
                  <a:close/>
                </a:path>
                <a:path w="1647825" h="2229485">
                  <a:moveTo>
                    <a:pt x="1581150" y="2120569"/>
                  </a:moveTo>
                  <a:lnTo>
                    <a:pt x="1562100" y="2153226"/>
                  </a:lnTo>
                  <a:lnTo>
                    <a:pt x="1578610" y="2181529"/>
                  </a:lnTo>
                  <a:lnTo>
                    <a:pt x="1581150" y="2181529"/>
                  </a:lnTo>
                  <a:lnTo>
                    <a:pt x="1581150" y="2120569"/>
                  </a:lnTo>
                  <a:close/>
                </a:path>
                <a:path w="1647825" h="2229485">
                  <a:moveTo>
                    <a:pt x="1543050" y="1114425"/>
                  </a:moveTo>
                  <a:lnTo>
                    <a:pt x="1543050" y="2120569"/>
                  </a:lnTo>
                  <a:lnTo>
                    <a:pt x="1562100" y="2153226"/>
                  </a:lnTo>
                  <a:lnTo>
                    <a:pt x="1581150" y="2120569"/>
                  </a:lnTo>
                  <a:lnTo>
                    <a:pt x="1581150" y="1133475"/>
                  </a:lnTo>
                  <a:lnTo>
                    <a:pt x="1562100" y="1133475"/>
                  </a:lnTo>
                  <a:lnTo>
                    <a:pt x="1543050" y="1114425"/>
                  </a:lnTo>
                  <a:close/>
                </a:path>
                <a:path w="1647825" h="2229485">
                  <a:moveTo>
                    <a:pt x="38100" y="0"/>
                  </a:moveTo>
                  <a:lnTo>
                    <a:pt x="0" y="0"/>
                  </a:lnTo>
                  <a:lnTo>
                    <a:pt x="0" y="1114425"/>
                  </a:lnTo>
                  <a:lnTo>
                    <a:pt x="1494" y="1121848"/>
                  </a:lnTo>
                  <a:lnTo>
                    <a:pt x="5572" y="1127902"/>
                  </a:lnTo>
                  <a:lnTo>
                    <a:pt x="11626" y="1131980"/>
                  </a:lnTo>
                  <a:lnTo>
                    <a:pt x="19050" y="1133475"/>
                  </a:lnTo>
                  <a:lnTo>
                    <a:pt x="1543050" y="1133475"/>
                  </a:lnTo>
                  <a:lnTo>
                    <a:pt x="1543050" y="1114425"/>
                  </a:lnTo>
                  <a:lnTo>
                    <a:pt x="38100" y="1114425"/>
                  </a:lnTo>
                  <a:lnTo>
                    <a:pt x="19050" y="1095375"/>
                  </a:lnTo>
                  <a:lnTo>
                    <a:pt x="38100" y="1095375"/>
                  </a:lnTo>
                  <a:lnTo>
                    <a:pt x="38100" y="0"/>
                  </a:lnTo>
                  <a:close/>
                </a:path>
                <a:path w="1647825" h="2229485">
                  <a:moveTo>
                    <a:pt x="1562100" y="1095375"/>
                  </a:moveTo>
                  <a:lnTo>
                    <a:pt x="38100" y="1095375"/>
                  </a:lnTo>
                  <a:lnTo>
                    <a:pt x="38100" y="1114425"/>
                  </a:lnTo>
                  <a:lnTo>
                    <a:pt x="1543050" y="1114425"/>
                  </a:lnTo>
                  <a:lnTo>
                    <a:pt x="1562100" y="1133475"/>
                  </a:lnTo>
                  <a:lnTo>
                    <a:pt x="1581150" y="1133475"/>
                  </a:lnTo>
                  <a:lnTo>
                    <a:pt x="1581150" y="1114425"/>
                  </a:lnTo>
                  <a:lnTo>
                    <a:pt x="1579655" y="1107001"/>
                  </a:lnTo>
                  <a:lnTo>
                    <a:pt x="1575577" y="1100947"/>
                  </a:lnTo>
                  <a:lnTo>
                    <a:pt x="1569523" y="1096869"/>
                  </a:lnTo>
                  <a:lnTo>
                    <a:pt x="1562100" y="1095375"/>
                  </a:lnTo>
                  <a:close/>
                </a:path>
                <a:path w="1647825" h="2229485">
                  <a:moveTo>
                    <a:pt x="38100" y="1095375"/>
                  </a:moveTo>
                  <a:lnTo>
                    <a:pt x="19050" y="1095375"/>
                  </a:lnTo>
                  <a:lnTo>
                    <a:pt x="38100" y="1114425"/>
                  </a:lnTo>
                  <a:lnTo>
                    <a:pt x="38100" y="1095375"/>
                  </a:lnTo>
                  <a:close/>
                </a:path>
              </a:pathLst>
            </a:custGeom>
            <a:solidFill>
              <a:srgbClr val="C0504D"/>
            </a:solidFill>
          </p:spPr>
          <p:txBody>
            <a:bodyPr wrap="square" lIns="0" tIns="0" rIns="0" bIns="0" rtlCol="0"/>
            <a:lstStyle/>
            <a:p>
              <a:endParaRPr sz="1350"/>
            </a:p>
          </p:txBody>
        </p:sp>
      </p:grpSp>
      <p:sp>
        <p:nvSpPr>
          <p:cNvPr id="39" name="object 39"/>
          <p:cNvSpPr txBox="1">
            <a:spLocks noGrp="1"/>
          </p:cNvSpPr>
          <p:nvPr>
            <p:ph type="title"/>
          </p:nvPr>
        </p:nvSpPr>
        <p:spPr>
          <a:xfrm>
            <a:off x="565166" y="414188"/>
            <a:ext cx="8183298" cy="286617"/>
          </a:xfrm>
          <a:prstGeom prst="rect">
            <a:avLst/>
          </a:prstGeom>
        </p:spPr>
        <p:txBody>
          <a:bodyPr vert="horz" wrap="square" lIns="0" tIns="9525" rIns="0" bIns="0" rtlCol="0" anchor="ctr">
            <a:spAutoFit/>
          </a:bodyPr>
          <a:lstStyle/>
          <a:p>
            <a:pPr marL="9525" algn="ctr">
              <a:spcBef>
                <a:spcPts val="75"/>
              </a:spcBef>
            </a:pPr>
            <a:r>
              <a:rPr sz="1800" spc="26" dirty="0">
                <a:solidFill>
                  <a:srgbClr val="000000"/>
                </a:solidFill>
                <a:latin typeface="Verdana"/>
                <a:cs typeface="Verdana"/>
              </a:rPr>
              <a:t>UU</a:t>
            </a:r>
            <a:r>
              <a:rPr sz="1800" spc="-109" dirty="0">
                <a:solidFill>
                  <a:srgbClr val="000000"/>
                </a:solidFill>
                <a:latin typeface="Verdana"/>
                <a:cs typeface="Verdana"/>
              </a:rPr>
              <a:t> </a:t>
            </a:r>
            <a:r>
              <a:rPr sz="1800" spc="-105" dirty="0">
                <a:solidFill>
                  <a:srgbClr val="000000"/>
                </a:solidFill>
                <a:latin typeface="Verdana"/>
                <a:cs typeface="Verdana"/>
              </a:rPr>
              <a:t>23/2014,</a:t>
            </a:r>
            <a:r>
              <a:rPr sz="1800" spc="-60" dirty="0">
                <a:solidFill>
                  <a:srgbClr val="000000"/>
                </a:solidFill>
                <a:latin typeface="Verdana"/>
                <a:cs typeface="Verdana"/>
              </a:rPr>
              <a:t> </a:t>
            </a:r>
            <a:r>
              <a:rPr sz="1800" spc="26" dirty="0">
                <a:solidFill>
                  <a:srgbClr val="000000"/>
                </a:solidFill>
                <a:latin typeface="Verdana"/>
                <a:cs typeface="Verdana"/>
              </a:rPr>
              <a:t>UU</a:t>
            </a:r>
            <a:r>
              <a:rPr sz="1800" spc="-101" dirty="0">
                <a:solidFill>
                  <a:srgbClr val="000000"/>
                </a:solidFill>
                <a:latin typeface="Verdana"/>
                <a:cs typeface="Verdana"/>
              </a:rPr>
              <a:t> </a:t>
            </a:r>
            <a:r>
              <a:rPr sz="1800" spc="-109" dirty="0">
                <a:solidFill>
                  <a:srgbClr val="000000"/>
                </a:solidFill>
                <a:latin typeface="Verdana"/>
                <a:cs typeface="Verdana"/>
              </a:rPr>
              <a:t>5/2014,</a:t>
            </a:r>
            <a:r>
              <a:rPr sz="1800" spc="-75" dirty="0">
                <a:solidFill>
                  <a:srgbClr val="000000"/>
                </a:solidFill>
                <a:latin typeface="Verdana"/>
                <a:cs typeface="Verdana"/>
              </a:rPr>
              <a:t> </a:t>
            </a:r>
            <a:r>
              <a:rPr sz="1800" spc="-30" dirty="0">
                <a:solidFill>
                  <a:srgbClr val="000000"/>
                </a:solidFill>
                <a:latin typeface="Verdana"/>
                <a:cs typeface="Verdana"/>
              </a:rPr>
              <a:t>dan</a:t>
            </a:r>
            <a:r>
              <a:rPr sz="1800" spc="-101" dirty="0">
                <a:solidFill>
                  <a:srgbClr val="000000"/>
                </a:solidFill>
                <a:latin typeface="Verdana"/>
                <a:cs typeface="Verdana"/>
              </a:rPr>
              <a:t> </a:t>
            </a:r>
            <a:r>
              <a:rPr sz="1800" spc="15" dirty="0">
                <a:solidFill>
                  <a:srgbClr val="000000"/>
                </a:solidFill>
                <a:latin typeface="Verdana"/>
                <a:cs typeface="Verdana"/>
              </a:rPr>
              <a:t>PP</a:t>
            </a:r>
            <a:r>
              <a:rPr sz="1800" spc="-109" dirty="0">
                <a:solidFill>
                  <a:srgbClr val="000000"/>
                </a:solidFill>
                <a:latin typeface="Verdana"/>
                <a:cs typeface="Verdana"/>
              </a:rPr>
              <a:t> </a:t>
            </a:r>
            <a:r>
              <a:rPr sz="1800" spc="-94" dirty="0">
                <a:solidFill>
                  <a:srgbClr val="000000"/>
                </a:solidFill>
                <a:latin typeface="Verdana"/>
                <a:cs typeface="Verdana"/>
              </a:rPr>
              <a:t>18 </a:t>
            </a:r>
            <a:r>
              <a:rPr sz="1800" spc="-53" dirty="0">
                <a:solidFill>
                  <a:srgbClr val="000000"/>
                </a:solidFill>
                <a:latin typeface="Verdana"/>
                <a:cs typeface="Verdana"/>
              </a:rPr>
              <a:t>Tahun</a:t>
            </a:r>
            <a:r>
              <a:rPr sz="1800" spc="-116" dirty="0">
                <a:solidFill>
                  <a:srgbClr val="000000"/>
                </a:solidFill>
                <a:latin typeface="Verdana"/>
                <a:cs typeface="Verdana"/>
              </a:rPr>
              <a:t> </a:t>
            </a:r>
            <a:r>
              <a:rPr sz="1800" spc="-94" dirty="0">
                <a:solidFill>
                  <a:srgbClr val="000000"/>
                </a:solidFill>
                <a:latin typeface="Verdana"/>
                <a:cs typeface="Verdana"/>
              </a:rPr>
              <a:t>2016</a:t>
            </a:r>
            <a:r>
              <a:rPr sz="1800" spc="-83" dirty="0">
                <a:solidFill>
                  <a:srgbClr val="000000"/>
                </a:solidFill>
                <a:latin typeface="Verdana"/>
                <a:cs typeface="Verdana"/>
              </a:rPr>
              <a:t> </a:t>
            </a:r>
            <a:r>
              <a:rPr sz="1800" spc="-109" dirty="0">
                <a:solidFill>
                  <a:srgbClr val="000000"/>
                </a:solidFill>
                <a:latin typeface="Verdana"/>
                <a:cs typeface="Verdana"/>
              </a:rPr>
              <a:t>jo. </a:t>
            </a:r>
            <a:r>
              <a:rPr sz="1800" spc="15" dirty="0">
                <a:solidFill>
                  <a:srgbClr val="000000"/>
                </a:solidFill>
                <a:latin typeface="Verdana"/>
                <a:cs typeface="Verdana"/>
              </a:rPr>
              <a:t>PP</a:t>
            </a:r>
            <a:r>
              <a:rPr sz="1800" spc="-105" dirty="0">
                <a:solidFill>
                  <a:srgbClr val="000000"/>
                </a:solidFill>
                <a:latin typeface="Verdana"/>
                <a:cs typeface="Verdana"/>
              </a:rPr>
              <a:t> </a:t>
            </a:r>
            <a:r>
              <a:rPr sz="1800" spc="-94" dirty="0">
                <a:solidFill>
                  <a:srgbClr val="000000"/>
                </a:solidFill>
                <a:latin typeface="Verdana"/>
                <a:cs typeface="Verdana"/>
              </a:rPr>
              <a:t>72</a:t>
            </a:r>
            <a:r>
              <a:rPr sz="1800" spc="-105" dirty="0">
                <a:solidFill>
                  <a:srgbClr val="000000"/>
                </a:solidFill>
                <a:latin typeface="Verdana"/>
                <a:cs typeface="Verdana"/>
              </a:rPr>
              <a:t> </a:t>
            </a:r>
            <a:r>
              <a:rPr sz="1800" spc="-53" dirty="0">
                <a:solidFill>
                  <a:srgbClr val="000000"/>
                </a:solidFill>
                <a:latin typeface="Verdana"/>
                <a:cs typeface="Verdana"/>
              </a:rPr>
              <a:t>Tahun</a:t>
            </a:r>
            <a:r>
              <a:rPr sz="1800" spc="-113" dirty="0">
                <a:solidFill>
                  <a:srgbClr val="000000"/>
                </a:solidFill>
                <a:latin typeface="Verdana"/>
                <a:cs typeface="Verdana"/>
              </a:rPr>
              <a:t> </a:t>
            </a:r>
            <a:r>
              <a:rPr sz="1800" spc="-94" dirty="0">
                <a:solidFill>
                  <a:srgbClr val="000000"/>
                </a:solidFill>
                <a:latin typeface="Verdana"/>
                <a:cs typeface="Verdana"/>
              </a:rPr>
              <a:t>2019</a:t>
            </a:r>
            <a:endParaRPr sz="1800" dirty="0">
              <a:latin typeface="Verdana"/>
              <a:cs typeface="Verdana"/>
            </a:endParaRPr>
          </a:p>
        </p:txBody>
      </p:sp>
      <p:sp>
        <p:nvSpPr>
          <p:cNvPr id="40" name="object 40"/>
          <p:cNvSpPr txBox="1"/>
          <p:nvPr/>
        </p:nvSpPr>
        <p:spPr>
          <a:xfrm>
            <a:off x="7653813" y="5507508"/>
            <a:ext cx="778193" cy="217367"/>
          </a:xfrm>
          <a:prstGeom prst="rect">
            <a:avLst/>
          </a:prstGeom>
        </p:spPr>
        <p:txBody>
          <a:bodyPr vert="horz" wrap="square" lIns="0" tIns="9525" rIns="0" bIns="0" rtlCol="0">
            <a:spAutoFit/>
          </a:bodyPr>
          <a:lstStyle/>
          <a:p>
            <a:pPr marL="9525">
              <a:spcBef>
                <a:spcPts val="75"/>
              </a:spcBef>
            </a:pPr>
            <a:r>
              <a:rPr sz="1350" spc="-8" dirty="0">
                <a:latin typeface="Arial"/>
                <a:cs typeface="Arial"/>
              </a:rPr>
              <a:t>????????</a:t>
            </a:r>
            <a:endParaRPr sz="1350">
              <a:latin typeface="Arial"/>
              <a:cs typeface="Arial"/>
            </a:endParaRPr>
          </a:p>
        </p:txBody>
      </p:sp>
      <p:grpSp>
        <p:nvGrpSpPr>
          <p:cNvPr id="41" name="object 41"/>
          <p:cNvGrpSpPr/>
          <p:nvPr/>
        </p:nvGrpSpPr>
        <p:grpSpPr>
          <a:xfrm>
            <a:off x="2865501" y="1730473"/>
            <a:ext cx="390049" cy="1688306"/>
            <a:chOff x="3820667" y="1164297"/>
            <a:chExt cx="520065" cy="2251075"/>
          </a:xfrm>
        </p:grpSpPr>
        <p:sp>
          <p:nvSpPr>
            <p:cNvPr id="42" name="object 42"/>
            <p:cNvSpPr/>
            <p:nvPr/>
          </p:nvSpPr>
          <p:spPr>
            <a:xfrm>
              <a:off x="3820667" y="1164297"/>
              <a:ext cx="519658" cy="621830"/>
            </a:xfrm>
            <a:prstGeom prst="rect">
              <a:avLst/>
            </a:prstGeom>
            <a:blipFill>
              <a:blip r:embed="rId5" cstate="print"/>
              <a:stretch>
                <a:fillRect/>
              </a:stretch>
            </a:blipFill>
          </p:spPr>
          <p:txBody>
            <a:bodyPr wrap="square" lIns="0" tIns="0" rIns="0" bIns="0" rtlCol="0"/>
            <a:lstStyle/>
            <a:p>
              <a:endParaRPr sz="1350"/>
            </a:p>
          </p:txBody>
        </p:sp>
        <p:sp>
          <p:nvSpPr>
            <p:cNvPr id="43" name="object 43"/>
            <p:cNvSpPr/>
            <p:nvPr/>
          </p:nvSpPr>
          <p:spPr>
            <a:xfrm>
              <a:off x="3867911" y="1200912"/>
              <a:ext cx="428243" cy="513588"/>
            </a:xfrm>
            <a:prstGeom prst="rect">
              <a:avLst/>
            </a:prstGeom>
            <a:blipFill>
              <a:blip r:embed="rId6" cstate="print"/>
              <a:stretch>
                <a:fillRect/>
              </a:stretch>
            </a:blipFill>
          </p:spPr>
          <p:txBody>
            <a:bodyPr wrap="square" lIns="0" tIns="0" rIns="0" bIns="0" rtlCol="0"/>
            <a:lstStyle/>
            <a:p>
              <a:endParaRPr sz="1350"/>
            </a:p>
          </p:txBody>
        </p:sp>
        <p:sp>
          <p:nvSpPr>
            <p:cNvPr id="44" name="object 44"/>
            <p:cNvSpPr/>
            <p:nvPr/>
          </p:nvSpPr>
          <p:spPr>
            <a:xfrm>
              <a:off x="3867911" y="1200912"/>
              <a:ext cx="428625" cy="513715"/>
            </a:xfrm>
            <a:custGeom>
              <a:avLst/>
              <a:gdLst/>
              <a:ahLst/>
              <a:cxnLst/>
              <a:rect l="l" t="t" r="r" b="b"/>
              <a:pathLst>
                <a:path w="428625" h="513714">
                  <a:moveTo>
                    <a:pt x="0" y="128397"/>
                  </a:moveTo>
                  <a:lnTo>
                    <a:pt x="214122" y="128397"/>
                  </a:lnTo>
                  <a:lnTo>
                    <a:pt x="214122" y="0"/>
                  </a:lnTo>
                  <a:lnTo>
                    <a:pt x="428243" y="256793"/>
                  </a:lnTo>
                  <a:lnTo>
                    <a:pt x="214122" y="513588"/>
                  </a:lnTo>
                  <a:lnTo>
                    <a:pt x="214122" y="385190"/>
                  </a:lnTo>
                  <a:lnTo>
                    <a:pt x="0" y="385190"/>
                  </a:lnTo>
                  <a:lnTo>
                    <a:pt x="0" y="128397"/>
                  </a:lnTo>
                  <a:close/>
                </a:path>
              </a:pathLst>
            </a:custGeom>
            <a:ln w="9525">
              <a:solidFill>
                <a:srgbClr val="46AAC5"/>
              </a:solidFill>
            </a:ln>
          </p:spPr>
          <p:txBody>
            <a:bodyPr wrap="square" lIns="0" tIns="0" rIns="0" bIns="0" rtlCol="0"/>
            <a:lstStyle/>
            <a:p>
              <a:endParaRPr sz="1350"/>
            </a:p>
          </p:txBody>
        </p:sp>
        <p:sp>
          <p:nvSpPr>
            <p:cNvPr id="45" name="object 45"/>
            <p:cNvSpPr/>
            <p:nvPr/>
          </p:nvSpPr>
          <p:spPr>
            <a:xfrm>
              <a:off x="3820667" y="2791942"/>
              <a:ext cx="519658" cy="623341"/>
            </a:xfrm>
            <a:prstGeom prst="rect">
              <a:avLst/>
            </a:prstGeom>
            <a:blipFill>
              <a:blip r:embed="rId7" cstate="print"/>
              <a:stretch>
                <a:fillRect/>
              </a:stretch>
            </a:blipFill>
          </p:spPr>
          <p:txBody>
            <a:bodyPr wrap="square" lIns="0" tIns="0" rIns="0" bIns="0" rtlCol="0"/>
            <a:lstStyle/>
            <a:p>
              <a:endParaRPr sz="1350"/>
            </a:p>
          </p:txBody>
        </p:sp>
        <p:sp>
          <p:nvSpPr>
            <p:cNvPr id="46" name="object 46"/>
            <p:cNvSpPr/>
            <p:nvPr/>
          </p:nvSpPr>
          <p:spPr>
            <a:xfrm>
              <a:off x="3867911" y="2828544"/>
              <a:ext cx="428243" cy="515111"/>
            </a:xfrm>
            <a:prstGeom prst="rect">
              <a:avLst/>
            </a:prstGeom>
            <a:blipFill>
              <a:blip r:embed="rId8" cstate="print"/>
              <a:stretch>
                <a:fillRect/>
              </a:stretch>
            </a:blipFill>
          </p:spPr>
          <p:txBody>
            <a:bodyPr wrap="square" lIns="0" tIns="0" rIns="0" bIns="0" rtlCol="0"/>
            <a:lstStyle/>
            <a:p>
              <a:endParaRPr sz="1350"/>
            </a:p>
          </p:txBody>
        </p:sp>
        <p:sp>
          <p:nvSpPr>
            <p:cNvPr id="47" name="object 47"/>
            <p:cNvSpPr/>
            <p:nvPr/>
          </p:nvSpPr>
          <p:spPr>
            <a:xfrm>
              <a:off x="3867911" y="2828544"/>
              <a:ext cx="428625" cy="515620"/>
            </a:xfrm>
            <a:custGeom>
              <a:avLst/>
              <a:gdLst/>
              <a:ahLst/>
              <a:cxnLst/>
              <a:rect l="l" t="t" r="r" b="b"/>
              <a:pathLst>
                <a:path w="428625" h="515620">
                  <a:moveTo>
                    <a:pt x="0" y="128777"/>
                  </a:moveTo>
                  <a:lnTo>
                    <a:pt x="214122" y="128777"/>
                  </a:lnTo>
                  <a:lnTo>
                    <a:pt x="214122" y="0"/>
                  </a:lnTo>
                  <a:lnTo>
                    <a:pt x="428243" y="257555"/>
                  </a:lnTo>
                  <a:lnTo>
                    <a:pt x="214122" y="515111"/>
                  </a:lnTo>
                  <a:lnTo>
                    <a:pt x="214122" y="386333"/>
                  </a:lnTo>
                  <a:lnTo>
                    <a:pt x="0" y="386333"/>
                  </a:lnTo>
                  <a:lnTo>
                    <a:pt x="0" y="128777"/>
                  </a:lnTo>
                  <a:close/>
                </a:path>
              </a:pathLst>
            </a:custGeom>
            <a:ln w="9525">
              <a:solidFill>
                <a:srgbClr val="46AAC5"/>
              </a:solidFill>
            </a:ln>
          </p:spPr>
          <p:txBody>
            <a:bodyPr wrap="square" lIns="0" tIns="0" rIns="0" bIns="0" rtlCol="0"/>
            <a:lstStyle/>
            <a:p>
              <a:endParaRPr sz="1350"/>
            </a:p>
          </p:txBody>
        </p:sp>
      </p:grpSp>
      <p:sp>
        <p:nvSpPr>
          <p:cNvPr id="48" name="object 48"/>
          <p:cNvSpPr txBox="1"/>
          <p:nvPr/>
        </p:nvSpPr>
        <p:spPr>
          <a:xfrm>
            <a:off x="3088481" y="4026218"/>
            <a:ext cx="942975" cy="203005"/>
          </a:xfrm>
          <a:prstGeom prst="rect">
            <a:avLst/>
          </a:prstGeom>
        </p:spPr>
        <p:txBody>
          <a:bodyPr vert="horz" wrap="square" lIns="0" tIns="12383" rIns="0" bIns="0" rtlCol="0">
            <a:spAutoFit/>
          </a:bodyPr>
          <a:lstStyle/>
          <a:p>
            <a:pPr marL="9525">
              <a:spcBef>
                <a:spcPts val="98"/>
              </a:spcBef>
            </a:pPr>
            <a:r>
              <a:rPr sz="1238" spc="-113" dirty="0">
                <a:latin typeface="Times New Roman"/>
                <a:cs typeface="Times New Roman"/>
              </a:rPr>
              <a:t>KNOW</a:t>
            </a:r>
            <a:r>
              <a:rPr sz="1238" spc="-83" dirty="0">
                <a:latin typeface="Times New Roman"/>
                <a:cs typeface="Times New Roman"/>
              </a:rPr>
              <a:t>L</a:t>
            </a:r>
            <a:r>
              <a:rPr sz="1238" spc="-30" dirty="0">
                <a:latin typeface="Times New Roman"/>
                <a:cs typeface="Times New Roman"/>
              </a:rPr>
              <a:t>EDGE</a:t>
            </a:r>
            <a:endParaRPr sz="1238">
              <a:latin typeface="Times New Roman"/>
              <a:cs typeface="Times New Roman"/>
            </a:endParaRPr>
          </a:p>
        </p:txBody>
      </p:sp>
      <p:sp>
        <p:nvSpPr>
          <p:cNvPr id="49" name="object 49"/>
          <p:cNvSpPr txBox="1"/>
          <p:nvPr/>
        </p:nvSpPr>
        <p:spPr>
          <a:xfrm>
            <a:off x="3152679" y="4733220"/>
            <a:ext cx="441960" cy="203005"/>
          </a:xfrm>
          <a:prstGeom prst="rect">
            <a:avLst/>
          </a:prstGeom>
        </p:spPr>
        <p:txBody>
          <a:bodyPr vert="horz" wrap="square" lIns="0" tIns="12383" rIns="0" bIns="0" rtlCol="0">
            <a:spAutoFit/>
          </a:bodyPr>
          <a:lstStyle/>
          <a:p>
            <a:pPr marL="9525">
              <a:spcBef>
                <a:spcPts val="98"/>
              </a:spcBef>
            </a:pPr>
            <a:r>
              <a:rPr sz="1238" spc="225" dirty="0">
                <a:latin typeface="Times New Roman"/>
                <a:cs typeface="Times New Roman"/>
              </a:rPr>
              <a:t>ski</a:t>
            </a:r>
            <a:r>
              <a:rPr sz="1238" spc="165" dirty="0">
                <a:latin typeface="Times New Roman"/>
                <a:cs typeface="Times New Roman"/>
              </a:rPr>
              <a:t>l</a:t>
            </a:r>
            <a:r>
              <a:rPr sz="1238" spc="344" dirty="0">
                <a:latin typeface="Times New Roman"/>
                <a:cs typeface="Times New Roman"/>
              </a:rPr>
              <a:t>l</a:t>
            </a:r>
            <a:endParaRPr sz="1238">
              <a:latin typeface="Times New Roman"/>
              <a:cs typeface="Times New Roman"/>
            </a:endParaRPr>
          </a:p>
        </p:txBody>
      </p:sp>
      <p:sp>
        <p:nvSpPr>
          <p:cNvPr id="50" name="object 50"/>
          <p:cNvSpPr txBox="1"/>
          <p:nvPr/>
        </p:nvSpPr>
        <p:spPr>
          <a:xfrm>
            <a:off x="3152679" y="5440985"/>
            <a:ext cx="761048" cy="203005"/>
          </a:xfrm>
          <a:prstGeom prst="rect">
            <a:avLst/>
          </a:prstGeom>
        </p:spPr>
        <p:txBody>
          <a:bodyPr vert="horz" wrap="square" lIns="0" tIns="12383" rIns="0" bIns="0" rtlCol="0">
            <a:spAutoFit/>
          </a:bodyPr>
          <a:lstStyle/>
          <a:p>
            <a:pPr marL="9525">
              <a:spcBef>
                <a:spcPts val="98"/>
              </a:spcBef>
            </a:pPr>
            <a:r>
              <a:rPr sz="1238" spc="263" dirty="0">
                <a:latin typeface="Times New Roman"/>
                <a:cs typeface="Times New Roman"/>
              </a:rPr>
              <a:t>attitude</a:t>
            </a:r>
            <a:endParaRPr sz="1238">
              <a:latin typeface="Times New Roman"/>
              <a:cs typeface="Times New Roman"/>
            </a:endParaRPr>
          </a:p>
        </p:txBody>
      </p:sp>
      <p:sp>
        <p:nvSpPr>
          <p:cNvPr id="51" name="object 51"/>
          <p:cNvSpPr/>
          <p:nvPr/>
        </p:nvSpPr>
        <p:spPr>
          <a:xfrm>
            <a:off x="87559" y="336786"/>
            <a:ext cx="459486" cy="533780"/>
          </a:xfrm>
          <a:prstGeom prst="rect">
            <a:avLst/>
          </a:prstGeom>
          <a:blipFill>
            <a:blip r:embed="rId9" cstate="print"/>
            <a:stretch>
              <a:fillRect/>
            </a:stretch>
          </a:blipFill>
        </p:spPr>
        <p:txBody>
          <a:bodyPr wrap="square" lIns="0" tIns="0" rIns="0" bIns="0" rtlCol="0"/>
          <a:lstStyle/>
          <a:p>
            <a:endParaRPr sz="1350"/>
          </a:p>
        </p:txBody>
      </p:sp>
      <p:sp>
        <p:nvSpPr>
          <p:cNvPr id="52" name="object 52"/>
          <p:cNvSpPr txBox="1"/>
          <p:nvPr/>
        </p:nvSpPr>
        <p:spPr>
          <a:xfrm>
            <a:off x="4780597" y="5654954"/>
            <a:ext cx="2300288" cy="240931"/>
          </a:xfrm>
          <a:prstGeom prst="rect">
            <a:avLst/>
          </a:prstGeom>
        </p:spPr>
        <p:txBody>
          <a:bodyPr vert="horz" wrap="square" lIns="0" tIns="10001" rIns="0" bIns="0" rtlCol="0">
            <a:spAutoFit/>
          </a:bodyPr>
          <a:lstStyle/>
          <a:p>
            <a:pPr marL="9525">
              <a:spcBef>
                <a:spcPts val="79"/>
              </a:spcBef>
            </a:pPr>
            <a:r>
              <a:rPr sz="1500" b="1" dirty="0">
                <a:latin typeface="Arial"/>
                <a:cs typeface="Arial"/>
              </a:rPr>
              <a:t>HARUS</a:t>
            </a:r>
            <a:r>
              <a:rPr sz="1500" b="1" spc="-41" dirty="0">
                <a:latin typeface="Arial"/>
                <a:cs typeface="Arial"/>
              </a:rPr>
              <a:t> </a:t>
            </a:r>
            <a:r>
              <a:rPr sz="1500" b="1" dirty="0">
                <a:latin typeface="Arial"/>
                <a:cs typeface="Arial"/>
              </a:rPr>
              <a:t>PROPORSIONAL</a:t>
            </a:r>
            <a:endParaRPr sz="1500">
              <a:latin typeface="Arial"/>
              <a:cs typeface="Arial"/>
            </a:endParaRPr>
          </a:p>
        </p:txBody>
      </p:sp>
    </p:spTree>
    <p:extLst>
      <p:ext uri="{BB962C8B-B14F-4D97-AF65-F5344CB8AC3E}">
        <p14:creationId xmlns:p14="http://schemas.microsoft.com/office/powerpoint/2010/main" val="83051031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000" y="3840504"/>
            <a:ext cx="1922463" cy="192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reeform 5"/>
          <p:cNvSpPr/>
          <p:nvPr/>
        </p:nvSpPr>
        <p:spPr>
          <a:xfrm>
            <a:off x="2377440" y="4232910"/>
            <a:ext cx="1420368" cy="1101090"/>
          </a:xfrm>
          <a:custGeom>
            <a:avLst/>
            <a:gdLst>
              <a:gd name="connsiteX0" fmla="*/ 0 w 1420368"/>
              <a:gd name="connsiteY0" fmla="*/ 0 h 1101090"/>
              <a:gd name="connsiteX1" fmla="*/ 1420368 w 1420368"/>
              <a:gd name="connsiteY1" fmla="*/ 0 h 1101090"/>
              <a:gd name="connsiteX2" fmla="*/ 1420368 w 1420368"/>
              <a:gd name="connsiteY2" fmla="*/ 1101090 h 1101090"/>
              <a:gd name="connsiteX3" fmla="*/ 0 w 1420368"/>
              <a:gd name="connsiteY3" fmla="*/ 1101090 h 1101090"/>
              <a:gd name="connsiteX4" fmla="*/ 0 w 1420368"/>
              <a:gd name="connsiteY4" fmla="*/ 0 h 110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368" h="1101090">
                <a:moveTo>
                  <a:pt x="0" y="0"/>
                </a:moveTo>
                <a:lnTo>
                  <a:pt x="1420368" y="0"/>
                </a:lnTo>
                <a:lnTo>
                  <a:pt x="1420368" y="1101090"/>
                </a:lnTo>
                <a:lnTo>
                  <a:pt x="0" y="110109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984" tIns="0" rIns="0" bIns="0" numCol="1" spcCol="1270" anchor="t" anchorCtr="0">
            <a:noAutofit/>
          </a:bodyPr>
          <a:lstStyle/>
          <a:p>
            <a:pPr defTabSz="2044700">
              <a:lnSpc>
                <a:spcPct val="90000"/>
              </a:lnSpc>
              <a:spcBef>
                <a:spcPct val="0"/>
              </a:spcBef>
              <a:spcAft>
                <a:spcPct val="35000"/>
              </a:spcAft>
            </a:pPr>
            <a:endParaRPr lang="id-ID" sz="4600"/>
          </a:p>
        </p:txBody>
      </p:sp>
      <p:sp>
        <p:nvSpPr>
          <p:cNvPr id="12" name="Oval 11"/>
          <p:cNvSpPr/>
          <p:nvPr/>
        </p:nvSpPr>
        <p:spPr>
          <a:xfrm>
            <a:off x="1187624" y="4801736"/>
            <a:ext cx="1368152" cy="931521"/>
          </a:xfrm>
          <a:prstGeom prst="ellipse">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chemeClr val="tx1"/>
                </a:solidFill>
              </a:rPr>
              <a:t>Kondisi Birokrasi Eksisting</a:t>
            </a:r>
          </a:p>
        </p:txBody>
      </p:sp>
      <p:sp>
        <p:nvSpPr>
          <p:cNvPr id="13" name="Oval 12"/>
          <p:cNvSpPr/>
          <p:nvPr/>
        </p:nvSpPr>
        <p:spPr>
          <a:xfrm>
            <a:off x="5868144" y="1643610"/>
            <a:ext cx="3096344" cy="1432175"/>
          </a:xfrm>
          <a:prstGeom prst="ellipse">
            <a:avLst/>
          </a:prstGeom>
          <a:solidFill>
            <a:srgbClr val="FFE28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4" name="Rectangle 13"/>
          <p:cNvSpPr/>
          <p:nvPr/>
        </p:nvSpPr>
        <p:spPr>
          <a:xfrm>
            <a:off x="6228184" y="1859633"/>
            <a:ext cx="2520279" cy="1077218"/>
          </a:xfrm>
          <a:prstGeom prst="rect">
            <a:avLst/>
          </a:prstGeom>
        </p:spPr>
        <p:txBody>
          <a:bodyPr wrap="square">
            <a:spAutoFit/>
          </a:bodyPr>
          <a:lstStyle/>
          <a:p>
            <a:pPr marL="285750" indent="-285750">
              <a:buFont typeface="Arial" pitchFamily="34" charset="0"/>
              <a:buChar char="•"/>
            </a:pPr>
            <a:r>
              <a:rPr lang="id-ID" sz="1600" dirty="0"/>
              <a:t>Layanan Prima</a:t>
            </a:r>
          </a:p>
          <a:p>
            <a:pPr marL="285750" indent="-285750">
              <a:buFont typeface="Arial" pitchFamily="34" charset="0"/>
              <a:buChar char="•"/>
            </a:pPr>
            <a:r>
              <a:rPr lang="id-ID" sz="1600" dirty="0"/>
              <a:t>Birokrasi yang bersih dan Bebas KKN</a:t>
            </a:r>
          </a:p>
          <a:p>
            <a:pPr marL="285750" indent="-285750">
              <a:buFont typeface="Arial" pitchFamily="34" charset="0"/>
              <a:buChar char="•"/>
            </a:pPr>
            <a:r>
              <a:rPr lang="id-ID" sz="1600" dirty="0"/>
              <a:t>Kepercayaan Masyarakat</a:t>
            </a:r>
          </a:p>
        </p:txBody>
      </p:sp>
      <p:sp>
        <p:nvSpPr>
          <p:cNvPr id="4" name="Shape 3"/>
          <p:cNvSpPr/>
          <p:nvPr/>
        </p:nvSpPr>
        <p:spPr>
          <a:xfrm rot="18166997" flipV="1">
            <a:off x="2806344" y="2803010"/>
            <a:ext cx="4545192" cy="2897950"/>
          </a:xfrm>
          <a:prstGeom prst="swooshArrow">
            <a:avLst>
              <a:gd name="adj1" fmla="val 18144"/>
              <a:gd name="adj2" fmla="val 25000"/>
            </a:avLst>
          </a:prstGeom>
          <a:solidFill>
            <a:schemeClr val="accent5">
              <a:lumMod val="20000"/>
              <a:lumOff val="8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ID"/>
          </a:p>
        </p:txBody>
      </p:sp>
      <p:sp>
        <p:nvSpPr>
          <p:cNvPr id="15" name="Rectangle 14"/>
          <p:cNvSpPr/>
          <p:nvPr/>
        </p:nvSpPr>
        <p:spPr>
          <a:xfrm>
            <a:off x="251520" y="1769911"/>
            <a:ext cx="4572000" cy="2539157"/>
          </a:xfrm>
          <a:prstGeom prst="rect">
            <a:avLst/>
          </a:prstGeom>
          <a:pattFill prst="pct25">
            <a:fgClr>
              <a:srgbClr val="F7FDC3"/>
            </a:fgClr>
            <a:bgClr>
              <a:schemeClr val="bg1"/>
            </a:bgClr>
          </a:pattFill>
        </p:spPr>
        <p:txBody>
          <a:bodyPr>
            <a:spAutoFit/>
          </a:bodyPr>
          <a:lstStyle/>
          <a:p>
            <a:r>
              <a:rPr lang="id-ID" sz="1400" dirty="0"/>
              <a:t>Proses Reformasi Birokrasi:</a:t>
            </a:r>
          </a:p>
          <a:p>
            <a:pPr marL="342900" indent="-342900">
              <a:buFont typeface="+mj-lt"/>
              <a:buAutoNum type="arabicParenR"/>
            </a:pPr>
            <a:r>
              <a:rPr lang="id-ID" sz="1400" dirty="0"/>
              <a:t>Landasan hukum dan regulasi; </a:t>
            </a:r>
          </a:p>
          <a:p>
            <a:pPr marL="342900" indent="-342900">
              <a:buFont typeface="+mj-lt"/>
              <a:buAutoNum type="arabicParenR"/>
            </a:pPr>
            <a:r>
              <a:rPr lang="id-ID" sz="1400" dirty="0"/>
              <a:t>Organisasi; </a:t>
            </a:r>
          </a:p>
          <a:p>
            <a:pPr marL="342900" indent="-342900">
              <a:buFont typeface="+mj-lt"/>
              <a:buAutoNum type="arabicParenR"/>
            </a:pPr>
            <a:r>
              <a:rPr lang="id-ID" sz="1400" dirty="0"/>
              <a:t>Tata laksana; </a:t>
            </a:r>
          </a:p>
          <a:p>
            <a:pPr marL="342900" indent="-342900">
              <a:buFont typeface="+mj-lt"/>
              <a:buAutoNum type="arabicParenR"/>
            </a:pPr>
            <a:r>
              <a:rPr lang="id-ID" sz="1400" dirty="0"/>
              <a:t>Manajemen SDM aparatur; </a:t>
            </a:r>
          </a:p>
          <a:p>
            <a:pPr marL="342900" indent="-342900">
              <a:buFont typeface="+mj-lt"/>
              <a:buAutoNum type="arabicParenR"/>
            </a:pPr>
            <a:r>
              <a:rPr lang="id-ID" sz="1400" dirty="0"/>
              <a:t>Pola pikir, budaya organisasi, dan nilai dasar aparatur; </a:t>
            </a:r>
          </a:p>
          <a:p>
            <a:pPr marL="342900" indent="-342900">
              <a:buFont typeface="+mj-lt"/>
              <a:buAutoNum type="arabicParenR"/>
            </a:pPr>
            <a:r>
              <a:rPr lang="id-ID" sz="1400" dirty="0"/>
              <a:t>Integritas aparatur;</a:t>
            </a:r>
          </a:p>
          <a:p>
            <a:pPr marL="342900" indent="-342900">
              <a:buFont typeface="+mj-lt"/>
              <a:buAutoNum type="arabicParenR"/>
            </a:pPr>
            <a:r>
              <a:rPr lang="id-ID" sz="1400" dirty="0"/>
              <a:t>Sistem pengawasan intern dan akuntabilitas kinerja; </a:t>
            </a:r>
          </a:p>
          <a:p>
            <a:pPr marL="342900" indent="-342900">
              <a:buFont typeface="+mj-lt"/>
              <a:buAutoNum type="arabicParenR"/>
            </a:pPr>
            <a:r>
              <a:rPr lang="id-ID" sz="1400" dirty="0"/>
              <a:t>Kualitas pelayanan publik;</a:t>
            </a:r>
          </a:p>
          <a:p>
            <a:pPr marL="342900" indent="-342900">
              <a:buFont typeface="+mj-lt"/>
              <a:buAutoNum type="arabicParenR"/>
            </a:pPr>
            <a:r>
              <a:rPr lang="id-ID" sz="1400" dirty="0"/>
              <a:t>Sistem monitoring dan evaluasi kinerja, </a:t>
            </a:r>
          </a:p>
          <a:p>
            <a:pPr marL="342900" indent="-342900">
              <a:buFont typeface="+mj-lt"/>
              <a:buAutoNum type="arabicParenR"/>
            </a:pPr>
            <a:r>
              <a:rPr lang="id-ID" sz="1400" dirty="0"/>
              <a:t>Pengelolaan pengetahuan reformasi  birokrasi.</a:t>
            </a:r>
          </a:p>
        </p:txBody>
      </p:sp>
      <p:sp>
        <p:nvSpPr>
          <p:cNvPr id="16" name="Rectangle 15"/>
          <p:cNvSpPr/>
          <p:nvPr/>
        </p:nvSpPr>
        <p:spPr>
          <a:xfrm>
            <a:off x="6084168" y="3105836"/>
            <a:ext cx="2718050" cy="646331"/>
          </a:xfrm>
          <a:prstGeom prst="rect">
            <a:avLst/>
          </a:prstGeom>
        </p:spPr>
        <p:txBody>
          <a:bodyPr wrap="square">
            <a:spAutoFit/>
          </a:bodyPr>
          <a:lstStyle/>
          <a:p>
            <a:pPr algn="ctr"/>
            <a:r>
              <a:rPr lang="id-ID" b="1" dirty="0">
                <a:solidFill>
                  <a:srgbClr val="FF0000"/>
                </a:solidFill>
                <a:effectLst>
                  <a:outerShdw blurRad="38100" dist="38100" dir="2700000" algn="tl">
                    <a:srgbClr val="000000">
                      <a:alpha val="43137"/>
                    </a:srgbClr>
                  </a:outerShdw>
                </a:effectLst>
                <a:latin typeface="Century Gothic" pitchFamily="34" charset="0"/>
              </a:rPr>
              <a:t>Better, Faster,</a:t>
            </a:r>
          </a:p>
          <a:p>
            <a:pPr algn="ctr"/>
            <a:r>
              <a:rPr lang="id-ID" b="1" dirty="0">
                <a:solidFill>
                  <a:srgbClr val="FF0000"/>
                </a:solidFill>
                <a:effectLst>
                  <a:outerShdw blurRad="38100" dist="38100" dir="2700000" algn="tl">
                    <a:srgbClr val="000000">
                      <a:alpha val="43137"/>
                    </a:srgbClr>
                  </a:outerShdw>
                </a:effectLst>
                <a:latin typeface="Century Gothic" pitchFamily="34" charset="0"/>
              </a:rPr>
              <a:t>Cheaper !!!!</a:t>
            </a:r>
          </a:p>
        </p:txBody>
      </p:sp>
      <p:sp>
        <p:nvSpPr>
          <p:cNvPr id="17" name="Rectangle 16"/>
          <p:cNvSpPr/>
          <p:nvPr/>
        </p:nvSpPr>
        <p:spPr>
          <a:xfrm>
            <a:off x="2574030" y="5410091"/>
            <a:ext cx="2718050" cy="369332"/>
          </a:xfrm>
          <a:prstGeom prst="rect">
            <a:avLst/>
          </a:prstGeom>
        </p:spPr>
        <p:txBody>
          <a:bodyPr wrap="square">
            <a:spAutoFit/>
          </a:bodyPr>
          <a:lstStyle/>
          <a:p>
            <a:r>
              <a:rPr lang="id-ID" dirty="0">
                <a:solidFill>
                  <a:srgbClr val="FF0000"/>
                </a:solidFill>
                <a:effectLst>
                  <a:outerShdw blurRad="38100" dist="38100" dir="2700000" algn="tl">
                    <a:srgbClr val="000000">
                      <a:alpha val="43137"/>
                    </a:srgbClr>
                  </a:outerShdw>
                </a:effectLst>
                <a:latin typeface="Century Gothic" pitchFamily="34" charset="0"/>
              </a:rPr>
              <a:t>Sekarang</a:t>
            </a:r>
          </a:p>
        </p:txBody>
      </p:sp>
      <p:sp>
        <p:nvSpPr>
          <p:cNvPr id="19" name="Rectangle 18"/>
          <p:cNvSpPr/>
          <p:nvPr/>
        </p:nvSpPr>
        <p:spPr>
          <a:xfrm>
            <a:off x="1565921" y="1124745"/>
            <a:ext cx="6012161" cy="448019"/>
          </a:xfrm>
          <a:prstGeom prst="rect">
            <a:avLst/>
          </a:prstGeom>
        </p:spPr>
        <p:txBody>
          <a:bodyPr wrap="square" lIns="77925" tIns="38963" rIns="77925" bIns="38963">
            <a:spAutoFit/>
          </a:bodyPr>
          <a:lstStyle/>
          <a:p>
            <a:pPr algn="ctr"/>
            <a:r>
              <a:rPr lang="id-ID" sz="2400" b="1" dirty="0">
                <a:solidFill>
                  <a:srgbClr val="12709A"/>
                </a:solidFill>
                <a:latin typeface="Candara" panose="020E0502030303020204" pitchFamily="34" charset="0"/>
              </a:rPr>
              <a:t>REFORMASI BIROKRASI</a:t>
            </a:r>
          </a:p>
        </p:txBody>
      </p:sp>
      <p:grpSp>
        <p:nvGrpSpPr>
          <p:cNvPr id="18" name="Group 17"/>
          <p:cNvGrpSpPr/>
          <p:nvPr/>
        </p:nvGrpSpPr>
        <p:grpSpPr>
          <a:xfrm rot="5400000">
            <a:off x="-1927611" y="3399860"/>
            <a:ext cx="3885502" cy="58283"/>
            <a:chOff x="611960" y="0"/>
            <a:chExt cx="7200000" cy="388293"/>
          </a:xfrm>
        </p:grpSpPr>
        <p:sp>
          <p:nvSpPr>
            <p:cNvPr id="25" name="Rectangle 24"/>
            <p:cNvSpPr/>
            <p:nvPr/>
          </p:nvSpPr>
          <p:spPr>
            <a:xfrm>
              <a:off x="611960" y="0"/>
              <a:ext cx="7200000" cy="3882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2411960" y="0"/>
              <a:ext cx="1800000" cy="388293"/>
            </a:xfrm>
            <a:prstGeom prst="rect">
              <a:avLst/>
            </a:prstGeom>
            <a:solidFill>
              <a:srgbClr val="18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4211960" y="0"/>
              <a:ext cx="1800000" cy="38829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a:off x="6011960" y="0"/>
              <a:ext cx="1800000" cy="38829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9" name="Group 28"/>
          <p:cNvGrpSpPr/>
          <p:nvPr/>
        </p:nvGrpSpPr>
        <p:grpSpPr>
          <a:xfrm>
            <a:off x="5272368" y="5959728"/>
            <a:ext cx="3885502" cy="58283"/>
            <a:chOff x="611960" y="0"/>
            <a:chExt cx="7200000" cy="388293"/>
          </a:xfrm>
        </p:grpSpPr>
        <p:sp>
          <p:nvSpPr>
            <p:cNvPr id="30" name="Rectangle 29"/>
            <p:cNvSpPr/>
            <p:nvPr/>
          </p:nvSpPr>
          <p:spPr>
            <a:xfrm>
              <a:off x="611960" y="0"/>
              <a:ext cx="7200000" cy="3882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Rectangle 30"/>
            <p:cNvSpPr/>
            <p:nvPr/>
          </p:nvSpPr>
          <p:spPr>
            <a:xfrm>
              <a:off x="2411960" y="0"/>
              <a:ext cx="1800000" cy="388293"/>
            </a:xfrm>
            <a:prstGeom prst="rect">
              <a:avLst/>
            </a:prstGeom>
            <a:solidFill>
              <a:srgbClr val="18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ectangle 31"/>
            <p:cNvSpPr/>
            <p:nvPr/>
          </p:nvSpPr>
          <p:spPr>
            <a:xfrm>
              <a:off x="4211960" y="0"/>
              <a:ext cx="1800000" cy="38829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ectangle 32"/>
            <p:cNvSpPr/>
            <p:nvPr/>
          </p:nvSpPr>
          <p:spPr>
            <a:xfrm>
              <a:off x="6011960" y="0"/>
              <a:ext cx="1800000" cy="38829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118238674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857192" y="3214686"/>
            <a:ext cx="8286808" cy="2857520"/>
            <a:chOff x="687388" y="892176"/>
            <a:chExt cx="9023388" cy="3770704"/>
          </a:xfrm>
        </p:grpSpPr>
        <p:sp>
          <p:nvSpPr>
            <p:cNvPr id="30" name="Pentagon 29"/>
            <p:cNvSpPr>
              <a:spLocks noChangeArrowheads="1"/>
            </p:cNvSpPr>
            <p:nvPr/>
          </p:nvSpPr>
          <p:spPr bwMode="auto">
            <a:xfrm>
              <a:off x="687388" y="4121909"/>
              <a:ext cx="2722574" cy="500658"/>
            </a:xfrm>
            <a:prstGeom prst="homePlate">
              <a:avLst>
                <a:gd name="adj" fmla="val 52408"/>
              </a:avLst>
            </a:prstGeom>
            <a:solidFill>
              <a:srgbClr val="CCFFFF"/>
            </a:solidFill>
            <a:ln w="9525" algn="ctr">
              <a:solidFill>
                <a:srgbClr val="4A7EBB"/>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Budaya Kerja Aparatur (</a:t>
              </a:r>
              <a:r>
                <a:rPr lang="af-ZA" sz="1200" b="1" i="1" dirty="0">
                  <a:solidFill>
                    <a:schemeClr val="tx2"/>
                  </a:solidFill>
                  <a:latin typeface="Calibri" pitchFamily="34" charset="0"/>
                  <a:cs typeface="Arial" charset="0"/>
                </a:rPr>
                <a:t>culture set </a:t>
              </a:r>
              <a:r>
                <a:rPr lang="af-ZA" sz="1200" b="1" dirty="0">
                  <a:solidFill>
                    <a:schemeClr val="tx2"/>
                  </a:solidFill>
                  <a:latin typeface="Calibri" pitchFamily="34" charset="0"/>
                  <a:cs typeface="Arial" charset="0"/>
                </a:rPr>
                <a:t>dan</a:t>
              </a:r>
              <a:r>
                <a:rPr lang="af-ZA" sz="1200" b="1" i="1" dirty="0">
                  <a:solidFill>
                    <a:schemeClr val="tx2"/>
                  </a:solidFill>
                  <a:latin typeface="Calibri" pitchFamily="34" charset="0"/>
                  <a:cs typeface="Arial" charset="0"/>
                </a:rPr>
                <a:t> mind set</a:t>
              </a:r>
              <a:r>
                <a:rPr lang="af-ZA" sz="1200" b="1" dirty="0">
                  <a:solidFill>
                    <a:schemeClr val="tx2"/>
                  </a:solidFill>
                  <a:latin typeface="Calibri" pitchFamily="34" charset="0"/>
                  <a:cs typeface="Arial" charset="0"/>
                </a:rPr>
                <a:t>)</a:t>
              </a:r>
            </a:p>
          </p:txBody>
        </p:sp>
        <p:sp>
          <p:nvSpPr>
            <p:cNvPr id="31" name="Rectangle 30"/>
            <p:cNvSpPr>
              <a:spLocks noChangeArrowheads="1"/>
            </p:cNvSpPr>
            <p:nvPr/>
          </p:nvSpPr>
          <p:spPr bwMode="auto">
            <a:xfrm>
              <a:off x="3409962" y="4121909"/>
              <a:ext cx="6300814" cy="540971"/>
            </a:xfrm>
            <a:prstGeom prst="rect">
              <a:avLst/>
            </a:prstGeom>
            <a:solidFill>
              <a:srgbClr val="CCFFFF"/>
            </a:solidFill>
            <a:ln w="9525" algn="ctr">
              <a:solidFill>
                <a:srgbClr val="4A7EBB"/>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Birokrasi dengan integritas dan kinerja yang tinggi</a:t>
              </a:r>
            </a:p>
          </p:txBody>
        </p:sp>
        <p:grpSp>
          <p:nvGrpSpPr>
            <p:cNvPr id="3" name="Group 6"/>
            <p:cNvGrpSpPr>
              <a:grpSpLocks/>
            </p:cNvGrpSpPr>
            <p:nvPr/>
          </p:nvGrpSpPr>
          <p:grpSpPr bwMode="auto">
            <a:xfrm>
              <a:off x="687388" y="892176"/>
              <a:ext cx="9023351" cy="3186113"/>
              <a:chOff x="435" y="706"/>
              <a:chExt cx="5684" cy="2007"/>
            </a:xfrm>
          </p:grpSpPr>
          <p:sp>
            <p:nvSpPr>
              <p:cNvPr id="28" name="Pentagon 27"/>
              <p:cNvSpPr/>
              <p:nvPr/>
            </p:nvSpPr>
            <p:spPr bwMode="auto">
              <a:xfrm>
                <a:off x="435" y="706"/>
                <a:ext cx="1715" cy="194"/>
              </a:xfrm>
              <a:prstGeom prst="homePlate">
                <a:avLst/>
              </a:prstGeom>
              <a:ln>
                <a:solidFill>
                  <a:srgbClr val="003399"/>
                </a:solidFill>
              </a:ln>
            </p:spPr>
            <p:style>
              <a:lnRef idx="1">
                <a:schemeClr val="accent2"/>
              </a:lnRef>
              <a:fillRef idx="2">
                <a:schemeClr val="accent2"/>
              </a:fillRef>
              <a:effectRef idx="1">
                <a:schemeClr val="accent2"/>
              </a:effectRef>
              <a:fontRef idx="minor">
                <a:schemeClr val="dk1"/>
              </a:fontRef>
            </p:style>
            <p:txBody>
              <a:bodyPr anchor="ctr"/>
              <a:lstStyle/>
              <a:p>
                <a:pPr>
                  <a:lnSpc>
                    <a:spcPct val="85000"/>
                  </a:lnSpc>
                  <a:defRPr/>
                </a:pPr>
                <a:r>
                  <a:rPr lang="af-ZA" sz="1200" b="1" dirty="0">
                    <a:solidFill>
                      <a:schemeClr val="tx2"/>
                    </a:solidFill>
                    <a:cs typeface="Arial" charset="0"/>
                  </a:rPr>
                  <a:t>Organisasi</a:t>
                </a:r>
              </a:p>
            </p:txBody>
          </p:sp>
          <p:sp>
            <p:nvSpPr>
              <p:cNvPr id="29" name="Rectangle 28"/>
              <p:cNvSpPr>
                <a:spLocks noChangeArrowheads="1"/>
              </p:cNvSpPr>
              <p:nvPr/>
            </p:nvSpPr>
            <p:spPr bwMode="auto">
              <a:xfrm>
                <a:off x="2150" y="706"/>
                <a:ext cx="3969" cy="194"/>
              </a:xfrm>
              <a:prstGeom prst="rect">
                <a:avLst/>
              </a:prstGeom>
              <a:solidFill>
                <a:srgbClr val="FFE8D1"/>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id-ID" sz="1600" b="1" dirty="0">
                    <a:latin typeface="Calibri" pitchFamily="34" charset="0"/>
                    <a:cs typeface="Arial" charset="0"/>
                  </a:rPr>
                  <a:t> </a:t>
                </a:r>
                <a:r>
                  <a:rPr lang="id-ID" sz="1200" b="1" dirty="0">
                    <a:latin typeface="Calibri" pitchFamily="34" charset="0"/>
                    <a:cs typeface="Arial" charset="0"/>
                  </a:rPr>
                  <a:t> </a:t>
                </a:r>
                <a:r>
                  <a:rPr lang="af-ZA" sz="1200" b="1" dirty="0">
                    <a:solidFill>
                      <a:schemeClr val="tx2"/>
                    </a:solidFill>
                    <a:latin typeface="Calibri" pitchFamily="34" charset="0"/>
                    <a:cs typeface="Arial" charset="0"/>
                  </a:rPr>
                  <a:t>Organisasi yang tepat fungsi dan tepat ukuran</a:t>
                </a:r>
                <a:r>
                  <a:rPr lang="id-ID" sz="1200" b="1" dirty="0">
                    <a:solidFill>
                      <a:schemeClr val="tx2"/>
                    </a:solidFill>
                    <a:latin typeface="Calibri" pitchFamily="34" charset="0"/>
                    <a:cs typeface="Arial" charset="0"/>
                  </a:rPr>
                  <a:t> </a:t>
                </a:r>
                <a:r>
                  <a:rPr lang="af-ZA" sz="1200" b="1" dirty="0">
                    <a:solidFill>
                      <a:schemeClr val="tx2"/>
                    </a:solidFill>
                    <a:latin typeface="Calibri" pitchFamily="34" charset="0"/>
                    <a:cs typeface="Arial" charset="0"/>
                  </a:rPr>
                  <a:t>(</a:t>
                </a:r>
                <a:r>
                  <a:rPr lang="af-ZA" sz="1200" b="1" i="1" dirty="0">
                    <a:solidFill>
                      <a:schemeClr val="tx2"/>
                    </a:solidFill>
                    <a:latin typeface="Calibri" pitchFamily="34" charset="0"/>
                    <a:cs typeface="Arial" charset="0"/>
                  </a:rPr>
                  <a:t>right sizing)</a:t>
                </a:r>
                <a:endParaRPr lang="af-ZA" sz="1200" b="1" dirty="0">
                  <a:solidFill>
                    <a:schemeClr val="tx2"/>
                  </a:solidFill>
                  <a:latin typeface="Calibri" pitchFamily="34" charset="0"/>
                  <a:cs typeface="Arial" charset="0"/>
                </a:endParaRPr>
              </a:p>
            </p:txBody>
          </p:sp>
          <p:sp>
            <p:nvSpPr>
              <p:cNvPr id="32" name="Pentagon 31"/>
              <p:cNvSpPr>
                <a:spLocks noChangeArrowheads="1"/>
              </p:cNvSpPr>
              <p:nvPr/>
            </p:nvSpPr>
            <p:spPr bwMode="auto">
              <a:xfrm>
                <a:off x="435" y="948"/>
                <a:ext cx="1715" cy="194"/>
              </a:xfrm>
              <a:prstGeom prst="homePlate">
                <a:avLst>
                  <a:gd name="adj" fmla="val 66691"/>
                </a:avLst>
              </a:prstGeom>
              <a:solidFill>
                <a:srgbClr val="CCFFFF"/>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Tatalaksana</a:t>
                </a:r>
                <a:endParaRPr lang="af-ZA" sz="1200" b="1" dirty="0">
                  <a:latin typeface="Calibri" pitchFamily="34" charset="0"/>
                  <a:cs typeface="Arial" charset="0"/>
                </a:endParaRPr>
              </a:p>
            </p:txBody>
          </p:sp>
          <p:sp>
            <p:nvSpPr>
              <p:cNvPr id="33" name="Rectangle 32"/>
              <p:cNvSpPr>
                <a:spLocks noChangeArrowheads="1"/>
              </p:cNvSpPr>
              <p:nvPr/>
            </p:nvSpPr>
            <p:spPr bwMode="auto">
              <a:xfrm>
                <a:off x="2150" y="948"/>
                <a:ext cx="3969" cy="242"/>
              </a:xfrm>
              <a:prstGeom prst="rect">
                <a:avLst/>
              </a:prstGeom>
              <a:solidFill>
                <a:srgbClr val="CCFFFF"/>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Sistem, proses dan prosedur kerja yang jelas, efektif,efisien, terukur dan sesuai dengan prinsip-prinsip</a:t>
                </a:r>
                <a:r>
                  <a:rPr lang="id-ID" sz="1200" b="1" dirty="0">
                    <a:solidFill>
                      <a:schemeClr val="tx2"/>
                    </a:solidFill>
                    <a:latin typeface="Calibri" pitchFamily="34" charset="0"/>
                    <a:cs typeface="Arial" charset="0"/>
                  </a:rPr>
                  <a:t> </a:t>
                </a:r>
                <a:r>
                  <a:rPr lang="af-ZA" sz="1200" b="1" i="1" dirty="0">
                    <a:solidFill>
                      <a:schemeClr val="tx2"/>
                    </a:solidFill>
                    <a:latin typeface="Calibri" pitchFamily="34" charset="0"/>
                    <a:cs typeface="Arial" charset="0"/>
                  </a:rPr>
                  <a:t>good governance</a:t>
                </a:r>
                <a:endParaRPr lang="af-ZA" sz="1200" b="1" dirty="0">
                  <a:solidFill>
                    <a:schemeClr val="tx2"/>
                  </a:solidFill>
                  <a:latin typeface="Calibri" pitchFamily="34" charset="0"/>
                  <a:cs typeface="Arial" charset="0"/>
                </a:endParaRPr>
              </a:p>
            </p:txBody>
          </p:sp>
          <p:sp>
            <p:nvSpPr>
              <p:cNvPr id="34" name="Pentagon 33"/>
              <p:cNvSpPr>
                <a:spLocks noChangeArrowheads="1"/>
              </p:cNvSpPr>
              <p:nvPr/>
            </p:nvSpPr>
            <p:spPr bwMode="auto">
              <a:xfrm>
                <a:off x="435" y="1433"/>
                <a:ext cx="1715" cy="294"/>
              </a:xfrm>
              <a:prstGeom prst="homePlate">
                <a:avLst>
                  <a:gd name="adj" fmla="val 66661"/>
                </a:avLst>
              </a:prstGeom>
              <a:solidFill>
                <a:srgbClr val="CCFFFF"/>
              </a:solidFill>
              <a:ln w="9525" algn="ctr">
                <a:solidFill>
                  <a:srgbClr val="003399"/>
                </a:solidFill>
                <a:miter lim="800000"/>
                <a:headEnd/>
                <a:tailEnd/>
              </a:ln>
              <a:effectLst>
                <a:outerShdw dist="20000" dir="5400000" rotWithShape="0">
                  <a:srgbClr val="000000">
                    <a:alpha val="37999"/>
                  </a:srgbClr>
                </a:outerShdw>
              </a:effectLst>
            </p:spPr>
            <p:txBody>
              <a:bodyPr rIns="18000" anchor="ctr"/>
              <a:lstStyle/>
              <a:p>
                <a:pPr>
                  <a:lnSpc>
                    <a:spcPct val="85000"/>
                  </a:lnSpc>
                  <a:defRPr/>
                </a:pPr>
                <a:r>
                  <a:rPr lang="af-ZA" sz="1200" b="1" dirty="0">
                    <a:solidFill>
                      <a:schemeClr val="tx2"/>
                    </a:solidFill>
                    <a:latin typeface="Calibri" pitchFamily="34" charset="0"/>
                    <a:cs typeface="Arial" charset="0"/>
                  </a:rPr>
                  <a:t>Peraturan Perundang</a:t>
                </a:r>
                <a:r>
                  <a:rPr lang="id-ID" sz="1200" b="1" dirty="0">
                    <a:solidFill>
                      <a:schemeClr val="tx2"/>
                    </a:solidFill>
                    <a:latin typeface="Calibri" pitchFamily="34" charset="0"/>
                    <a:cs typeface="Arial" charset="0"/>
                  </a:rPr>
                  <a:t>-</a:t>
                </a:r>
                <a:r>
                  <a:rPr lang="af-ZA" sz="1200" b="1" dirty="0">
                    <a:solidFill>
                      <a:schemeClr val="tx2"/>
                    </a:solidFill>
                    <a:latin typeface="Calibri" pitchFamily="34" charset="0"/>
                    <a:cs typeface="Arial" charset="0"/>
                  </a:rPr>
                  <a:t>undangan</a:t>
                </a:r>
              </a:p>
            </p:txBody>
          </p:sp>
          <p:sp>
            <p:nvSpPr>
              <p:cNvPr id="35" name="Rectangle 34"/>
              <p:cNvSpPr>
                <a:spLocks noChangeArrowheads="1"/>
              </p:cNvSpPr>
              <p:nvPr/>
            </p:nvSpPr>
            <p:spPr bwMode="auto">
              <a:xfrm>
                <a:off x="2150" y="1529"/>
                <a:ext cx="3969" cy="270"/>
              </a:xfrm>
              <a:prstGeom prst="rect">
                <a:avLst/>
              </a:prstGeom>
              <a:solidFill>
                <a:srgbClr val="CCFFFF"/>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Regulasi yang lebih tertib, tidak tumpang tindih</a:t>
                </a:r>
                <a:r>
                  <a:rPr lang="id-ID" sz="1200" b="1" dirty="0">
                    <a:solidFill>
                      <a:schemeClr val="tx2"/>
                    </a:solidFill>
                    <a:latin typeface="Calibri" pitchFamily="34" charset="0"/>
                    <a:cs typeface="Arial" charset="0"/>
                  </a:rPr>
                  <a:t>  </a:t>
                </a:r>
                <a:r>
                  <a:rPr lang="af-ZA" sz="1200" b="1" dirty="0">
                    <a:solidFill>
                      <a:schemeClr val="tx2"/>
                    </a:solidFill>
                    <a:latin typeface="Calibri" pitchFamily="34" charset="0"/>
                    <a:cs typeface="Arial" charset="0"/>
                  </a:rPr>
                  <a:t>dan kondusif</a:t>
                </a:r>
              </a:p>
            </p:txBody>
          </p:sp>
          <p:sp>
            <p:nvSpPr>
              <p:cNvPr id="36" name="Pentagon 35"/>
              <p:cNvSpPr/>
              <p:nvPr/>
            </p:nvSpPr>
            <p:spPr bwMode="auto">
              <a:xfrm>
                <a:off x="435" y="1190"/>
                <a:ext cx="1715" cy="225"/>
              </a:xfrm>
              <a:prstGeom prst="homePlate">
                <a:avLst/>
              </a:prstGeom>
              <a:ln>
                <a:solidFill>
                  <a:srgbClr val="003399"/>
                </a:solidFill>
              </a:ln>
            </p:spPr>
            <p:style>
              <a:lnRef idx="1">
                <a:schemeClr val="accent2"/>
              </a:lnRef>
              <a:fillRef idx="2">
                <a:schemeClr val="accent2"/>
              </a:fillRef>
              <a:effectRef idx="1">
                <a:schemeClr val="accent2"/>
              </a:effectRef>
              <a:fontRef idx="minor">
                <a:schemeClr val="dk1"/>
              </a:fontRef>
            </p:style>
            <p:txBody>
              <a:bodyPr anchor="ctr"/>
              <a:lstStyle/>
              <a:p>
                <a:pPr>
                  <a:lnSpc>
                    <a:spcPct val="85000"/>
                  </a:lnSpc>
                  <a:defRPr/>
                </a:pPr>
                <a:r>
                  <a:rPr lang="af-ZA" sz="1200" b="1" dirty="0">
                    <a:solidFill>
                      <a:schemeClr val="tx2"/>
                    </a:solidFill>
                    <a:cs typeface="Arial" charset="0"/>
                  </a:rPr>
                  <a:t>Sumber daya manusia aparatur</a:t>
                </a:r>
              </a:p>
            </p:txBody>
          </p:sp>
          <p:sp>
            <p:nvSpPr>
              <p:cNvPr id="37" name="Rectangle 36"/>
              <p:cNvSpPr>
                <a:spLocks noChangeArrowheads="1"/>
              </p:cNvSpPr>
              <p:nvPr/>
            </p:nvSpPr>
            <p:spPr bwMode="auto">
              <a:xfrm>
                <a:off x="2150" y="1239"/>
                <a:ext cx="3969" cy="225"/>
              </a:xfrm>
              <a:prstGeom prst="rect">
                <a:avLst/>
              </a:prstGeom>
              <a:solidFill>
                <a:srgbClr val="FFE8D1"/>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SDM apatur yang berintegritas, netral , kompeten, </a:t>
                </a:r>
                <a:r>
                  <a:rPr lang="af-ZA" sz="1200" b="1" i="1" dirty="0">
                    <a:solidFill>
                      <a:schemeClr val="tx2"/>
                    </a:solidFill>
                    <a:latin typeface="Calibri" pitchFamily="34" charset="0"/>
                    <a:cs typeface="Arial" charset="0"/>
                  </a:rPr>
                  <a:t>capable</a:t>
                </a:r>
                <a:r>
                  <a:rPr lang="af-ZA" sz="1200" b="1" dirty="0">
                    <a:solidFill>
                      <a:schemeClr val="tx2"/>
                    </a:solidFill>
                    <a:latin typeface="Calibri" pitchFamily="34" charset="0"/>
                    <a:cs typeface="Arial" charset="0"/>
                  </a:rPr>
                  <a:t>, profesional, berkinerja tinggi dan sejahtera</a:t>
                </a:r>
              </a:p>
            </p:txBody>
          </p:sp>
          <p:sp>
            <p:nvSpPr>
              <p:cNvPr id="39" name="Pentagon 38"/>
              <p:cNvSpPr/>
              <p:nvPr/>
            </p:nvSpPr>
            <p:spPr bwMode="auto">
              <a:xfrm>
                <a:off x="435" y="1820"/>
                <a:ext cx="1664" cy="270"/>
              </a:xfrm>
              <a:prstGeom prst="homePlate">
                <a:avLst/>
              </a:prstGeom>
              <a:ln>
                <a:solidFill>
                  <a:srgbClr val="003399"/>
                </a:solidFill>
              </a:ln>
            </p:spPr>
            <p:style>
              <a:lnRef idx="1">
                <a:schemeClr val="accent2"/>
              </a:lnRef>
              <a:fillRef idx="2">
                <a:schemeClr val="accent2"/>
              </a:fillRef>
              <a:effectRef idx="1">
                <a:schemeClr val="accent2"/>
              </a:effectRef>
              <a:fontRef idx="minor">
                <a:schemeClr val="dk1"/>
              </a:fontRef>
            </p:style>
            <p:txBody>
              <a:bodyPr anchor="ctr"/>
              <a:lstStyle/>
              <a:p>
                <a:pPr>
                  <a:lnSpc>
                    <a:spcPct val="85000"/>
                  </a:lnSpc>
                  <a:defRPr/>
                </a:pPr>
                <a:r>
                  <a:rPr lang="af-ZA" sz="1200" b="1" dirty="0">
                    <a:solidFill>
                      <a:schemeClr val="tx2"/>
                    </a:solidFill>
                    <a:cs typeface="Arial" charset="0"/>
                  </a:rPr>
                  <a:t>Pengawasan</a:t>
                </a:r>
              </a:p>
            </p:txBody>
          </p:sp>
          <p:sp>
            <p:nvSpPr>
              <p:cNvPr id="40" name="Rectangle 39"/>
              <p:cNvSpPr>
                <a:spLocks noChangeArrowheads="1"/>
              </p:cNvSpPr>
              <p:nvPr/>
            </p:nvSpPr>
            <p:spPr bwMode="auto">
              <a:xfrm>
                <a:off x="2150" y="1869"/>
                <a:ext cx="3969" cy="270"/>
              </a:xfrm>
              <a:prstGeom prst="rect">
                <a:avLst/>
              </a:prstGeom>
              <a:solidFill>
                <a:srgbClr val="FFE8D1"/>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chemeClr val="tx2"/>
                    </a:solidFill>
                    <a:latin typeface="Calibri" pitchFamily="34" charset="0"/>
                    <a:cs typeface="Arial" charset="0"/>
                  </a:rPr>
                  <a:t>Meningkatnya penyelenggaraan pemerintahan yang bersih dan bebas KKN</a:t>
                </a:r>
              </a:p>
            </p:txBody>
          </p:sp>
          <p:sp>
            <p:nvSpPr>
              <p:cNvPr id="41" name="Pentagon 40"/>
              <p:cNvSpPr/>
              <p:nvPr/>
            </p:nvSpPr>
            <p:spPr bwMode="auto">
              <a:xfrm>
                <a:off x="435" y="2401"/>
                <a:ext cx="1666" cy="311"/>
              </a:xfrm>
              <a:prstGeom prst="homePlate">
                <a:avLst/>
              </a:prstGeom>
              <a:ln>
                <a:solidFill>
                  <a:srgbClr val="003399"/>
                </a:solidFill>
              </a:ln>
            </p:spPr>
            <p:style>
              <a:lnRef idx="1">
                <a:schemeClr val="accent2"/>
              </a:lnRef>
              <a:fillRef idx="2">
                <a:schemeClr val="accent2"/>
              </a:fillRef>
              <a:effectRef idx="1">
                <a:schemeClr val="accent2"/>
              </a:effectRef>
              <a:fontRef idx="minor">
                <a:schemeClr val="dk1"/>
              </a:fontRef>
            </p:style>
            <p:txBody>
              <a:bodyPr anchor="ctr"/>
              <a:lstStyle/>
              <a:p>
                <a:pPr>
                  <a:lnSpc>
                    <a:spcPct val="85000"/>
                  </a:lnSpc>
                  <a:defRPr/>
                </a:pPr>
                <a:r>
                  <a:rPr lang="af-ZA" sz="1200" dirty="0">
                    <a:solidFill>
                      <a:schemeClr val="tx1"/>
                    </a:solidFill>
                    <a:cs typeface="Arial" charset="0"/>
                  </a:rPr>
                  <a:t>Pelayanan publik</a:t>
                </a:r>
              </a:p>
            </p:txBody>
          </p:sp>
          <p:sp>
            <p:nvSpPr>
              <p:cNvPr id="42" name="Rectangle 41"/>
              <p:cNvSpPr>
                <a:spLocks noChangeArrowheads="1"/>
              </p:cNvSpPr>
              <p:nvPr/>
            </p:nvSpPr>
            <p:spPr bwMode="auto">
              <a:xfrm>
                <a:off x="2150" y="2450"/>
                <a:ext cx="3969" cy="263"/>
              </a:xfrm>
              <a:prstGeom prst="rect">
                <a:avLst/>
              </a:prstGeom>
              <a:solidFill>
                <a:srgbClr val="FFE8D1"/>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rgbClr val="00B050"/>
                    </a:solidFill>
                    <a:latin typeface="Calibri" pitchFamily="34" charset="0"/>
                    <a:cs typeface="Arial" charset="0"/>
                  </a:rPr>
                  <a:t>layanan prima sesuai kebutuhan dan harapan masyarakat</a:t>
                </a:r>
              </a:p>
            </p:txBody>
          </p:sp>
          <p:sp>
            <p:nvSpPr>
              <p:cNvPr id="43" name="Pentagon 42"/>
              <p:cNvSpPr>
                <a:spLocks noChangeArrowheads="1"/>
              </p:cNvSpPr>
              <p:nvPr/>
            </p:nvSpPr>
            <p:spPr bwMode="auto">
              <a:xfrm>
                <a:off x="435" y="2111"/>
                <a:ext cx="1664" cy="270"/>
              </a:xfrm>
              <a:prstGeom prst="homePlate">
                <a:avLst>
                  <a:gd name="adj" fmla="val 54471"/>
                </a:avLst>
              </a:prstGeom>
              <a:solidFill>
                <a:schemeClr val="accent3">
                  <a:lumMod val="20000"/>
                  <a:lumOff val="80000"/>
                </a:schemeClr>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b="1" dirty="0">
                    <a:solidFill>
                      <a:srgbClr val="00B0F0"/>
                    </a:solidFill>
                    <a:latin typeface="Arial Black" pitchFamily="34" charset="0"/>
                    <a:cs typeface="Arial" charset="0"/>
                  </a:rPr>
                  <a:t>Akuntabilitas</a:t>
                </a:r>
              </a:p>
            </p:txBody>
          </p:sp>
          <p:sp>
            <p:nvSpPr>
              <p:cNvPr id="44" name="Rectangle 43"/>
              <p:cNvSpPr>
                <a:spLocks noChangeArrowheads="1"/>
              </p:cNvSpPr>
              <p:nvPr/>
            </p:nvSpPr>
            <p:spPr bwMode="auto">
              <a:xfrm>
                <a:off x="2150" y="2159"/>
                <a:ext cx="3969" cy="263"/>
              </a:xfrm>
              <a:prstGeom prst="rect">
                <a:avLst/>
              </a:prstGeom>
              <a:solidFill>
                <a:schemeClr val="accent3">
                  <a:lumMod val="20000"/>
                  <a:lumOff val="80000"/>
                </a:schemeClr>
              </a:solidFill>
              <a:ln w="9525" algn="ctr">
                <a:solidFill>
                  <a:srgbClr val="003399"/>
                </a:solidFill>
                <a:miter lim="800000"/>
                <a:headEnd/>
                <a:tailEnd/>
              </a:ln>
              <a:effectLst>
                <a:outerShdw dist="20000" dir="5400000" rotWithShape="0">
                  <a:srgbClr val="000000">
                    <a:alpha val="37999"/>
                  </a:srgbClr>
                </a:outerShdw>
              </a:effectLst>
            </p:spPr>
            <p:txBody>
              <a:bodyPr anchor="ctr"/>
              <a:lstStyle/>
              <a:p>
                <a:pPr>
                  <a:lnSpc>
                    <a:spcPct val="85000"/>
                  </a:lnSpc>
                  <a:defRPr/>
                </a:pPr>
                <a:r>
                  <a:rPr lang="af-ZA" sz="1200" dirty="0">
                    <a:solidFill>
                      <a:srgbClr val="0070C0"/>
                    </a:solidFill>
                    <a:latin typeface="Arial Black" pitchFamily="34" charset="0"/>
                    <a:cs typeface="Arial" charset="0"/>
                  </a:rPr>
                  <a:t>Meningkatnya kapasitas dan akuntabilitas kinerja birokrasi</a:t>
                </a:r>
              </a:p>
            </p:txBody>
          </p:sp>
        </p:grpSp>
      </p:grpSp>
      <p:sp>
        <p:nvSpPr>
          <p:cNvPr id="24" name="Rounded Rectangle 23"/>
          <p:cNvSpPr/>
          <p:nvPr/>
        </p:nvSpPr>
        <p:spPr>
          <a:xfrm>
            <a:off x="214282" y="1571612"/>
            <a:ext cx="8501122" cy="642918"/>
          </a:xfrm>
          <a:prstGeom prst="roundRect">
            <a:avLst>
              <a:gd name="adj" fmla="val 7040"/>
            </a:avLst>
          </a:prstGeom>
          <a:noFill/>
          <a:ln w="38100">
            <a:solidFill>
              <a:srgbClr val="2E651C"/>
            </a:solidFill>
          </a:ln>
        </p:spPr>
        <p:style>
          <a:lnRef idx="1">
            <a:schemeClr val="accent1"/>
          </a:lnRef>
          <a:fillRef idx="3">
            <a:schemeClr val="accent1"/>
          </a:fillRef>
          <a:effectRef idx="2">
            <a:schemeClr val="accent1"/>
          </a:effectRef>
          <a:fontRef idx="minor">
            <a:schemeClr val="lt1"/>
          </a:fontRef>
        </p:style>
        <p:txBody>
          <a:bodyPr/>
          <a:lstStyle/>
          <a:p>
            <a:pPr algn="ctr">
              <a:defRPr/>
            </a:pPr>
            <a:endParaRPr lang="af-ZA" sz="1200" b="1" dirty="0">
              <a:solidFill>
                <a:schemeClr val="tx1"/>
              </a:solidFill>
              <a:latin typeface="Calibri" pitchFamily="34" charset="0"/>
            </a:endParaRPr>
          </a:p>
          <a:p>
            <a:pPr algn="ctr">
              <a:defRPr/>
            </a:pPr>
            <a:endParaRPr lang="en-US" sz="1200" b="1" dirty="0">
              <a:solidFill>
                <a:srgbClr val="000000"/>
              </a:solidFill>
              <a:latin typeface="Arial Narrow"/>
              <a:cs typeface="Arial Narrow"/>
            </a:endParaRPr>
          </a:p>
        </p:txBody>
      </p:sp>
      <p:sp>
        <p:nvSpPr>
          <p:cNvPr id="48" name="Oval 47"/>
          <p:cNvSpPr/>
          <p:nvPr/>
        </p:nvSpPr>
        <p:spPr>
          <a:xfrm>
            <a:off x="214282" y="1571612"/>
            <a:ext cx="3000396" cy="642918"/>
          </a:xfrm>
          <a:prstGeom prst="ellipse">
            <a:avLst/>
          </a:prstGeom>
          <a:solidFill>
            <a:schemeClr val="accent5">
              <a:lumMod val="60000"/>
              <a:lumOff val="40000"/>
            </a:scheme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id-ID" sz="1200" dirty="0">
              <a:solidFill>
                <a:schemeClr val="tx1"/>
              </a:solidFill>
              <a:latin typeface="Arial Narrow"/>
              <a:cs typeface="Arial Narrow"/>
            </a:endParaRPr>
          </a:p>
          <a:p>
            <a:pPr algn="ctr" fontAlgn="auto">
              <a:spcBef>
                <a:spcPts val="0"/>
              </a:spcBef>
              <a:spcAft>
                <a:spcPts val="0"/>
              </a:spcAft>
              <a:defRPr/>
            </a:pPr>
            <a:r>
              <a:rPr lang="id-ID" sz="1200" b="1" dirty="0">
                <a:solidFill>
                  <a:schemeClr val="tx1"/>
                </a:solidFill>
                <a:latin typeface="Arial Narrow"/>
                <a:cs typeface="Arial Narrow"/>
              </a:rPr>
              <a:t>S1. pemeritahan </a:t>
            </a:r>
            <a:r>
              <a:rPr lang="id-ID" sz="1200" b="1" dirty="0">
                <a:solidFill>
                  <a:schemeClr val="tx1"/>
                </a:solidFill>
                <a:latin typeface="Calibri" pitchFamily="34" charset="0"/>
                <a:cs typeface="Arial Narrow"/>
              </a:rPr>
              <a:t>yang bersih , akuntabel dan berkinerja tinggi </a:t>
            </a:r>
            <a:endParaRPr lang="af-ZA" sz="1200" b="1" dirty="0">
              <a:solidFill>
                <a:schemeClr val="tx1"/>
              </a:solidFill>
              <a:latin typeface="Calibri" pitchFamily="34" charset="0"/>
            </a:endParaRPr>
          </a:p>
          <a:p>
            <a:pPr algn="ctr" fontAlgn="auto">
              <a:spcBef>
                <a:spcPts val="0"/>
              </a:spcBef>
              <a:spcAft>
                <a:spcPts val="0"/>
              </a:spcAft>
              <a:defRPr/>
            </a:pPr>
            <a:endParaRPr lang="en-US" sz="1200" dirty="0">
              <a:solidFill>
                <a:schemeClr val="tx1"/>
              </a:solidFill>
              <a:latin typeface="Arial Narrow"/>
              <a:cs typeface="Arial Narrow"/>
            </a:endParaRPr>
          </a:p>
        </p:txBody>
      </p:sp>
      <p:sp>
        <p:nvSpPr>
          <p:cNvPr id="49" name="Oval 48"/>
          <p:cNvSpPr/>
          <p:nvPr/>
        </p:nvSpPr>
        <p:spPr>
          <a:xfrm>
            <a:off x="3357554" y="1500174"/>
            <a:ext cx="2928958" cy="714380"/>
          </a:xfrm>
          <a:prstGeom prst="ellipse">
            <a:avLst/>
          </a:prstGeom>
          <a:solidFill>
            <a:schemeClr val="accent5">
              <a:lumMod val="60000"/>
              <a:lumOff val="40000"/>
            </a:scheme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id-ID" sz="1200" dirty="0">
                <a:solidFill>
                  <a:srgbClr val="002060"/>
                </a:solidFill>
                <a:latin typeface="Arial Narrow"/>
                <a:cs typeface="Arial Narrow"/>
              </a:rPr>
              <a:t> </a:t>
            </a:r>
            <a:r>
              <a:rPr lang="id-ID" sz="1200" b="1" dirty="0">
                <a:solidFill>
                  <a:srgbClr val="002060"/>
                </a:solidFill>
                <a:latin typeface="Arial Narrow"/>
                <a:cs typeface="Arial Narrow"/>
              </a:rPr>
              <a:t> </a:t>
            </a:r>
          </a:p>
          <a:p>
            <a:pPr algn="ctr">
              <a:defRPr/>
            </a:pPr>
            <a:endParaRPr lang="id-ID" sz="1200" b="1" dirty="0">
              <a:solidFill>
                <a:srgbClr val="002060"/>
              </a:solidFill>
              <a:latin typeface="Calibri" pitchFamily="34" charset="0"/>
            </a:endParaRPr>
          </a:p>
          <a:p>
            <a:pPr algn="ctr">
              <a:defRPr/>
            </a:pPr>
            <a:r>
              <a:rPr lang="id-ID" sz="1200" b="1" dirty="0">
                <a:solidFill>
                  <a:srgbClr val="002060"/>
                </a:solidFill>
                <a:latin typeface="Calibri" pitchFamily="34" charset="0"/>
              </a:rPr>
              <a:t>S2. pemerintahan yang efektif dan efisien  </a:t>
            </a:r>
            <a:endParaRPr lang="af-ZA" sz="1200" b="1" dirty="0">
              <a:solidFill>
                <a:srgbClr val="002060"/>
              </a:solidFill>
              <a:latin typeface="Calibri" pitchFamily="34" charset="0"/>
            </a:endParaRPr>
          </a:p>
          <a:p>
            <a:pPr algn="ctr" fontAlgn="auto">
              <a:spcBef>
                <a:spcPts val="0"/>
              </a:spcBef>
              <a:spcAft>
                <a:spcPts val="0"/>
              </a:spcAft>
              <a:defRPr/>
            </a:pPr>
            <a:r>
              <a:rPr lang="id-ID" sz="1000" dirty="0">
                <a:solidFill>
                  <a:srgbClr val="002060"/>
                </a:solidFill>
                <a:latin typeface="Arial Narrow"/>
                <a:cs typeface="Arial Narrow"/>
              </a:rPr>
              <a:t> </a:t>
            </a:r>
          </a:p>
          <a:p>
            <a:pPr algn="ctr" fontAlgn="auto">
              <a:spcBef>
                <a:spcPts val="0"/>
              </a:spcBef>
              <a:spcAft>
                <a:spcPts val="0"/>
              </a:spcAft>
              <a:defRPr/>
            </a:pPr>
            <a:r>
              <a:rPr lang="id-ID" sz="1000" b="1" dirty="0">
                <a:solidFill>
                  <a:srgbClr val="002060"/>
                </a:solidFill>
                <a:latin typeface="Arial Narrow"/>
                <a:cs typeface="Arial Narrow"/>
              </a:rPr>
              <a:t> </a:t>
            </a:r>
            <a:endParaRPr lang="en-US" sz="1200" dirty="0">
              <a:solidFill>
                <a:srgbClr val="002060"/>
              </a:solidFill>
              <a:latin typeface="Arial Narrow"/>
              <a:cs typeface="Arial Narrow"/>
            </a:endParaRPr>
          </a:p>
        </p:txBody>
      </p:sp>
      <p:sp>
        <p:nvSpPr>
          <p:cNvPr id="50" name="Oval 49"/>
          <p:cNvSpPr/>
          <p:nvPr/>
        </p:nvSpPr>
        <p:spPr>
          <a:xfrm>
            <a:off x="6429388" y="1500174"/>
            <a:ext cx="2286016" cy="714380"/>
          </a:xfrm>
          <a:prstGeom prst="ellipse">
            <a:avLst/>
          </a:prstGeom>
          <a:solidFill>
            <a:schemeClr val="accent5">
              <a:lumMod val="60000"/>
              <a:lumOff val="40000"/>
            </a:scheme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id-ID" sz="1200" dirty="0">
                <a:solidFill>
                  <a:schemeClr val="tx1"/>
                </a:solidFill>
                <a:latin typeface="Arial Narrow"/>
                <a:cs typeface="Arial Narrow"/>
              </a:rPr>
              <a:t>S3. </a:t>
            </a:r>
            <a:r>
              <a:rPr lang="id-ID" sz="1200" b="1" dirty="0">
                <a:solidFill>
                  <a:schemeClr val="tx1"/>
                </a:solidFill>
                <a:latin typeface="Calibri" pitchFamily="34" charset="0"/>
                <a:cs typeface="Arial Narrow"/>
              </a:rPr>
              <a:t>Pelayanan publik yang  baik dan ber</a:t>
            </a:r>
            <a:r>
              <a:rPr lang="af-ZA" sz="1200" b="1" dirty="0">
                <a:solidFill>
                  <a:schemeClr val="tx1"/>
                </a:solidFill>
                <a:latin typeface="Calibri" pitchFamily="34" charset="0"/>
              </a:rPr>
              <a:t>kualitas  </a:t>
            </a:r>
            <a:endParaRPr lang="id-ID" sz="1200" b="1" dirty="0">
              <a:solidFill>
                <a:srgbClr val="000000"/>
              </a:solidFill>
              <a:latin typeface="Arial Narrow"/>
              <a:cs typeface="Arial Narrow"/>
            </a:endParaRPr>
          </a:p>
        </p:txBody>
      </p:sp>
      <p:sp>
        <p:nvSpPr>
          <p:cNvPr id="51" name="Down Arrow 50"/>
          <p:cNvSpPr/>
          <p:nvPr/>
        </p:nvSpPr>
        <p:spPr>
          <a:xfrm>
            <a:off x="3714744" y="857232"/>
            <a:ext cx="1643074" cy="64294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Oval 57"/>
          <p:cNvSpPr/>
          <p:nvPr/>
        </p:nvSpPr>
        <p:spPr>
          <a:xfrm>
            <a:off x="214282" y="0"/>
            <a:ext cx="8572560" cy="857232"/>
          </a:xfrm>
          <a:prstGeom prst="ellipse">
            <a:avLst/>
          </a:prstGeom>
          <a:solidFill>
            <a:schemeClr val="accent5">
              <a:lumMod val="60000"/>
              <a:lumOff val="40000"/>
            </a:scheme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lvl="0"/>
            <a:r>
              <a:rPr lang="id-ID" sz="1200" b="1" dirty="0">
                <a:solidFill>
                  <a:schemeClr val="tx1"/>
                </a:solidFill>
                <a:latin typeface="Calibri" pitchFamily="34" charset="0"/>
              </a:rPr>
              <a:t>Tujuan:  </a:t>
            </a:r>
            <a:r>
              <a:rPr lang="af-ZA" sz="1200" b="1" dirty="0">
                <a:solidFill>
                  <a:schemeClr val="tx1"/>
                </a:solidFill>
                <a:latin typeface="Calibri" pitchFamily="34" charset="0"/>
              </a:rPr>
              <a:t>Menciptakan birokrasi pemerintah yang profesional dengan karakteristik adaptif, berintegritas, berkinerja tinggi, bebas dan bersih Korupsi, Kolusi dan Nepotisme, mampu melayani publik, netral, sejahtera, berdedikasi, dan memegang teguh nilai-nilai dasar dan kode etik aparatur negara.</a:t>
            </a:r>
            <a:endParaRPr lang="en-US" sz="1200" b="1" dirty="0">
              <a:solidFill>
                <a:schemeClr val="tx1"/>
              </a:solidFill>
              <a:latin typeface="Calibri" pitchFamily="34" charset="0"/>
            </a:endParaRPr>
          </a:p>
        </p:txBody>
      </p:sp>
      <p:grpSp>
        <p:nvGrpSpPr>
          <p:cNvPr id="4" name="Group 58"/>
          <p:cNvGrpSpPr/>
          <p:nvPr/>
        </p:nvGrpSpPr>
        <p:grpSpPr>
          <a:xfrm>
            <a:off x="285720" y="3286124"/>
            <a:ext cx="357190" cy="2643206"/>
            <a:chOff x="4284612" y="1447795"/>
            <a:chExt cx="2313342" cy="2590809"/>
          </a:xfrm>
        </p:grpSpPr>
        <p:sp>
          <p:nvSpPr>
            <p:cNvPr id="60" name="Rounded Rectangle 59"/>
            <p:cNvSpPr/>
            <p:nvPr/>
          </p:nvSpPr>
          <p:spPr>
            <a:xfrm>
              <a:off x="4284612" y="1447795"/>
              <a:ext cx="2313342" cy="2590809"/>
            </a:xfrm>
            <a:prstGeom prst="roundRect">
              <a:avLst/>
            </a:prstGeom>
          </p:spPr>
          <p:style>
            <a:lnRef idx="1">
              <a:schemeClr val="accent1"/>
            </a:lnRef>
            <a:fillRef idx="2">
              <a:schemeClr val="accent1"/>
            </a:fillRef>
            <a:effectRef idx="1">
              <a:schemeClr val="accent1"/>
            </a:effectRef>
            <a:fontRef idx="minor">
              <a:schemeClr val="dk1"/>
            </a:fontRef>
          </p:style>
          <p:txBody>
            <a:bodyPr vert="vert270"/>
            <a:lstStyle/>
            <a:p>
              <a:pPr algn="ctr"/>
              <a:r>
                <a:rPr lang="id-ID" dirty="0"/>
                <a:t> 8 AREA  PERUBAHAN  RB </a:t>
              </a:r>
            </a:p>
          </p:txBody>
        </p:sp>
        <p:sp>
          <p:nvSpPr>
            <p:cNvPr id="61" name="Rounded Rectangle 4"/>
            <p:cNvSpPr/>
            <p:nvPr/>
          </p:nvSpPr>
          <p:spPr>
            <a:xfrm>
              <a:off x="4397540" y="1560723"/>
              <a:ext cx="2087486" cy="236495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b="1" kern="1200" dirty="0">
                <a:solidFill>
                  <a:schemeClr val="bg1"/>
                </a:solidFill>
                <a:latin typeface="Calibri" pitchFamily="34" charset="0"/>
              </a:endParaRPr>
            </a:p>
          </p:txBody>
        </p:sp>
      </p:grpSp>
      <p:sp>
        <p:nvSpPr>
          <p:cNvPr id="65" name="Down Arrow 64"/>
          <p:cNvSpPr/>
          <p:nvPr/>
        </p:nvSpPr>
        <p:spPr>
          <a:xfrm>
            <a:off x="4000496" y="2285992"/>
            <a:ext cx="1643074" cy="928694"/>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922361969"/>
      </p:ext>
    </p:extLst>
  </p:cSld>
  <p:clrMapOvr>
    <a:masterClrMapping/>
  </p:clrMapOvr>
  <p:transition spd="slow">
    <p:cover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66656"/>
          </a:xfrm>
        </p:spPr>
        <p:txBody>
          <a:bodyPr/>
          <a:lstStyle/>
          <a:p>
            <a:r>
              <a:rPr lang="id-ID" b="1" dirty="0">
                <a:solidFill>
                  <a:srgbClr val="FF0000"/>
                </a:solidFill>
              </a:rPr>
              <a:t>8 AREA PERUBAHAN RB</a:t>
            </a:r>
          </a:p>
        </p:txBody>
      </p:sp>
      <p:graphicFrame>
        <p:nvGraphicFramePr>
          <p:cNvPr id="5" name="Content Placeholder 4"/>
          <p:cNvGraphicFramePr>
            <a:graphicFrameLocks noGrp="1"/>
          </p:cNvGraphicFramePr>
          <p:nvPr>
            <p:ph idx="1"/>
          </p:nvPr>
        </p:nvGraphicFramePr>
        <p:xfrm>
          <a:off x="457200" y="1066800"/>
          <a:ext cx="8229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24A1455A-1174-4134-A4F9-D4D5CAFC45C0}" type="slidenum">
              <a:rPr lang="en-US" smtClean="0">
                <a:solidFill>
                  <a:prstClr val="white"/>
                </a:solidFill>
              </a:rPr>
              <a:pPr>
                <a:defRPr/>
              </a:pPr>
              <a:t>8</a:t>
            </a:fld>
            <a:endParaRPr lang="en-US">
              <a:solidFill>
                <a:prstClr val="white"/>
              </a:solidFill>
            </a:endParaRPr>
          </a:p>
        </p:txBody>
      </p:sp>
    </p:spTree>
    <p:extLst>
      <p:ext uri="{BB962C8B-B14F-4D97-AF65-F5344CB8AC3E}">
        <p14:creationId xmlns:p14="http://schemas.microsoft.com/office/powerpoint/2010/main" val="34743014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3"/>
          <p:cNvSpPr>
            <a:spLocks noChangeShapeType="1"/>
          </p:cNvSpPr>
          <p:nvPr/>
        </p:nvSpPr>
        <p:spPr bwMode="auto">
          <a:xfrm>
            <a:off x="1279527" y="3530204"/>
            <a:ext cx="287338"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350">
              <a:solidFill>
                <a:prstClr val="black"/>
              </a:solidFill>
              <a:latin typeface="Bookman Old Style" pitchFamily="18" charset="0"/>
              <a:cs typeface="Arial" charset="0"/>
            </a:endParaRPr>
          </a:p>
        </p:txBody>
      </p:sp>
      <p:sp>
        <p:nvSpPr>
          <p:cNvPr id="19459" name="Freeform 4"/>
          <p:cNvSpPr>
            <a:spLocks/>
          </p:cNvSpPr>
          <p:nvPr/>
        </p:nvSpPr>
        <p:spPr bwMode="auto">
          <a:xfrm>
            <a:off x="1620838" y="1771650"/>
            <a:ext cx="360362" cy="3714750"/>
          </a:xfrm>
          <a:custGeom>
            <a:avLst/>
            <a:gdLst>
              <a:gd name="T0" fmla="*/ 2147483647 w 227"/>
              <a:gd name="T1" fmla="*/ 0 h 1951"/>
              <a:gd name="T2" fmla="*/ 0 w 227"/>
              <a:gd name="T3" fmla="*/ 0 h 1951"/>
              <a:gd name="T4" fmla="*/ 0 w 227"/>
              <a:gd name="T5" fmla="*/ 2147483647 h 1951"/>
              <a:gd name="T6" fmla="*/ 2147483647 w 227"/>
              <a:gd name="T7" fmla="*/ 2147483647 h 1951"/>
              <a:gd name="T8" fmla="*/ 0 60000 65536"/>
              <a:gd name="T9" fmla="*/ 0 60000 65536"/>
              <a:gd name="T10" fmla="*/ 0 60000 65536"/>
              <a:gd name="T11" fmla="*/ 0 60000 65536"/>
              <a:gd name="T12" fmla="*/ 0 w 227"/>
              <a:gd name="T13" fmla="*/ 0 h 1951"/>
              <a:gd name="T14" fmla="*/ 227 w 227"/>
              <a:gd name="T15" fmla="*/ 1951 h 1951"/>
            </a:gdLst>
            <a:ahLst/>
            <a:cxnLst>
              <a:cxn ang="T8">
                <a:pos x="T0" y="T1"/>
              </a:cxn>
              <a:cxn ang="T9">
                <a:pos x="T2" y="T3"/>
              </a:cxn>
              <a:cxn ang="T10">
                <a:pos x="T4" y="T5"/>
              </a:cxn>
              <a:cxn ang="T11">
                <a:pos x="T6" y="T7"/>
              </a:cxn>
            </a:cxnLst>
            <a:rect l="T12" t="T13" r="T14" b="T15"/>
            <a:pathLst>
              <a:path w="227" h="1951">
                <a:moveTo>
                  <a:pt x="136" y="0"/>
                </a:moveTo>
                <a:lnTo>
                  <a:pt x="0" y="0"/>
                </a:lnTo>
                <a:lnTo>
                  <a:pt x="0" y="1951"/>
                </a:lnTo>
                <a:lnTo>
                  <a:pt x="227" y="1951"/>
                </a:lnTo>
              </a:path>
            </a:pathLst>
          </a:custGeom>
          <a:ln>
            <a:solidFill>
              <a:schemeClr val="accent6">
                <a:lumMod val="40000"/>
                <a:lumOff val="60000"/>
              </a:schemeClr>
            </a:solidFill>
            <a:headEnd/>
            <a:tailEnd/>
          </a:ln>
        </p:spPr>
        <p:style>
          <a:lnRef idx="3">
            <a:schemeClr val="dk1"/>
          </a:lnRef>
          <a:fillRef idx="0">
            <a:schemeClr val="dk1"/>
          </a:fillRef>
          <a:effectRef idx="2">
            <a:schemeClr val="dk1"/>
          </a:effectRef>
          <a:fontRef idx="minor">
            <a:schemeClr val="tx1"/>
          </a:fontRef>
        </p:style>
        <p:txBody>
          <a:bodyPr/>
          <a:lstStyle/>
          <a:p>
            <a:pPr fontAlgn="base">
              <a:spcBef>
                <a:spcPct val="0"/>
              </a:spcBef>
              <a:spcAft>
                <a:spcPct val="0"/>
              </a:spcAft>
              <a:defRPr/>
            </a:pPr>
            <a:endParaRPr lang="en-US" sz="1350">
              <a:ln>
                <a:solidFill>
                  <a:srgbClr val="855D5D">
                    <a:lumMod val="20000"/>
                    <a:lumOff val="80000"/>
                  </a:srgbClr>
                </a:solidFill>
              </a:ln>
              <a:solidFill>
                <a:prstClr val="black"/>
              </a:solidFill>
            </a:endParaRPr>
          </a:p>
        </p:txBody>
      </p:sp>
      <p:sp>
        <p:nvSpPr>
          <p:cNvPr id="19460" name="Line 5"/>
          <p:cNvSpPr>
            <a:spLocks noChangeShapeType="1"/>
          </p:cNvSpPr>
          <p:nvPr/>
        </p:nvSpPr>
        <p:spPr bwMode="auto">
          <a:xfrm>
            <a:off x="3028950" y="1870472"/>
            <a:ext cx="503238" cy="0"/>
          </a:xfrm>
          <a:prstGeom prst="line">
            <a:avLst/>
          </a:prstGeom>
          <a:noFill/>
          <a:ln w="28575">
            <a:solidFill>
              <a:schemeClr val="accent6">
                <a:lumMod val="40000"/>
                <a:lumOff val="6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sz="1350">
              <a:solidFill>
                <a:prstClr val="black"/>
              </a:solidFill>
              <a:latin typeface="Bookman Old Style" pitchFamily="18" charset="0"/>
              <a:cs typeface="Arial" charset="0"/>
            </a:endParaRPr>
          </a:p>
        </p:txBody>
      </p:sp>
      <p:sp>
        <p:nvSpPr>
          <p:cNvPr id="19461" name="Rectangle 7"/>
          <p:cNvSpPr>
            <a:spLocks noChangeArrowheads="1"/>
          </p:cNvSpPr>
          <p:nvPr/>
        </p:nvSpPr>
        <p:spPr bwMode="auto">
          <a:xfrm>
            <a:off x="3429000" y="1257342"/>
            <a:ext cx="3303588" cy="1231106"/>
          </a:xfrm>
          <a:prstGeom prst="rect">
            <a:avLst/>
          </a:prstGeom>
          <a:solidFill>
            <a:srgbClr val="00FFFF"/>
          </a:solidFill>
          <a:ln w="9525">
            <a:solidFill>
              <a:srgbClr val="FF0000"/>
            </a:solidFill>
            <a:miter lim="800000"/>
            <a:headEnd/>
            <a:tailEnd/>
          </a:ln>
        </p:spPr>
        <p:txBody>
          <a:bodyPr wrap="none" anchor="ctr"/>
          <a:lstStyle/>
          <a:p>
            <a:pPr marL="217885" indent="-217885" algn="ctr" eaLnBrk="0" fontAlgn="base" hangingPunct="0">
              <a:spcBef>
                <a:spcPct val="50000"/>
              </a:spcBef>
              <a:spcAft>
                <a:spcPct val="0"/>
              </a:spcAft>
              <a:buFont typeface="Wingdings" pitchFamily="2" charset="2"/>
              <a:buChar char="q"/>
            </a:pPr>
            <a:endParaRPr lang="id-ID" altLang="en-US" sz="1500">
              <a:solidFill>
                <a:prstClr val="black"/>
              </a:solidFill>
              <a:latin typeface="Bookman Old Style" pitchFamily="18" charset="0"/>
              <a:cs typeface="Arial" charset="0"/>
            </a:endParaRPr>
          </a:p>
        </p:txBody>
      </p:sp>
      <p:sp>
        <p:nvSpPr>
          <p:cNvPr id="19462" name="Text Box 8"/>
          <p:cNvSpPr txBox="1">
            <a:spLocks noChangeArrowheads="1"/>
          </p:cNvSpPr>
          <p:nvPr/>
        </p:nvSpPr>
        <p:spPr bwMode="auto">
          <a:xfrm>
            <a:off x="3429008" y="1288256"/>
            <a:ext cx="3095625" cy="122341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500" rIns="13500">
            <a:spAutoFit/>
          </a:bodyPr>
          <a:lstStyle>
            <a:lvl1pPr marL="171450" indent="-1714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altLang="en-US" sz="1050" b="1" u="sng">
                <a:solidFill>
                  <a:srgbClr val="0066FF"/>
                </a:solidFill>
              </a:rPr>
              <a:t>6 Urusan</a:t>
            </a:r>
            <a:r>
              <a:rPr lang="en-US" altLang="en-US" sz="1050" b="1">
                <a:solidFill>
                  <a:srgbClr val="0066FF"/>
                </a:solidFill>
              </a:rPr>
              <a:t> (Absolut)</a:t>
            </a:r>
            <a:endParaRPr lang="en-US" altLang="en-US" sz="1050" b="1" u="sng">
              <a:solidFill>
                <a:srgbClr val="0066FF"/>
              </a:solidFill>
            </a:endParaRPr>
          </a:p>
          <a:p>
            <a:pPr eaLnBrk="1" fontAlgn="base" hangingPunct="1">
              <a:spcBef>
                <a:spcPct val="0"/>
              </a:spcBef>
              <a:spcAft>
                <a:spcPct val="0"/>
              </a:spcAft>
              <a:buFontTx/>
              <a:buAutoNum type="arabicPeriod"/>
            </a:pPr>
            <a:r>
              <a:rPr lang="en-US" altLang="en-US" sz="1050">
                <a:solidFill>
                  <a:srgbClr val="0066FF"/>
                </a:solidFill>
              </a:rPr>
              <a:t>Politik Luar Negeri</a:t>
            </a:r>
          </a:p>
          <a:p>
            <a:pPr eaLnBrk="1" fontAlgn="base" hangingPunct="1">
              <a:spcBef>
                <a:spcPct val="0"/>
              </a:spcBef>
              <a:spcAft>
                <a:spcPct val="0"/>
              </a:spcAft>
              <a:buFontTx/>
              <a:buAutoNum type="arabicPeriod"/>
            </a:pPr>
            <a:r>
              <a:rPr lang="en-US" altLang="en-US" sz="1050">
                <a:solidFill>
                  <a:srgbClr val="0066FF"/>
                </a:solidFill>
              </a:rPr>
              <a:t>Pertahanan</a:t>
            </a:r>
          </a:p>
          <a:p>
            <a:pPr eaLnBrk="1" fontAlgn="base" hangingPunct="1">
              <a:spcBef>
                <a:spcPct val="0"/>
              </a:spcBef>
              <a:spcAft>
                <a:spcPct val="0"/>
              </a:spcAft>
              <a:buFontTx/>
              <a:buAutoNum type="arabicPeriod"/>
            </a:pPr>
            <a:r>
              <a:rPr lang="en-US" altLang="en-US" sz="1050">
                <a:solidFill>
                  <a:srgbClr val="0066FF"/>
                </a:solidFill>
              </a:rPr>
              <a:t>Keamanan</a:t>
            </a:r>
          </a:p>
          <a:p>
            <a:pPr eaLnBrk="1" fontAlgn="base" hangingPunct="1">
              <a:spcBef>
                <a:spcPct val="0"/>
              </a:spcBef>
              <a:spcAft>
                <a:spcPct val="0"/>
              </a:spcAft>
              <a:buFontTx/>
              <a:buAutoNum type="arabicPeriod"/>
            </a:pPr>
            <a:r>
              <a:rPr lang="en-US" altLang="en-US" sz="1050">
                <a:solidFill>
                  <a:srgbClr val="0066FF"/>
                </a:solidFill>
              </a:rPr>
              <a:t>Yustisi</a:t>
            </a:r>
          </a:p>
          <a:p>
            <a:pPr eaLnBrk="1" fontAlgn="base" hangingPunct="1">
              <a:spcBef>
                <a:spcPct val="0"/>
              </a:spcBef>
              <a:spcAft>
                <a:spcPct val="0"/>
              </a:spcAft>
              <a:buFontTx/>
              <a:buAutoNum type="arabicPeriod"/>
            </a:pPr>
            <a:r>
              <a:rPr lang="en-US" altLang="en-US" sz="1050">
                <a:solidFill>
                  <a:srgbClr val="0066FF"/>
                </a:solidFill>
              </a:rPr>
              <a:t>Moneter dan Fiskal Nasional</a:t>
            </a:r>
          </a:p>
          <a:p>
            <a:pPr eaLnBrk="1" fontAlgn="base" hangingPunct="1">
              <a:spcBef>
                <a:spcPct val="0"/>
              </a:spcBef>
              <a:spcAft>
                <a:spcPct val="0"/>
              </a:spcAft>
              <a:buFontTx/>
              <a:buAutoNum type="arabicPeriod"/>
            </a:pPr>
            <a:r>
              <a:rPr lang="en-US" altLang="en-US" sz="1050">
                <a:solidFill>
                  <a:srgbClr val="0066FF"/>
                </a:solidFill>
              </a:rPr>
              <a:t>Agama</a:t>
            </a:r>
          </a:p>
        </p:txBody>
      </p:sp>
      <p:sp>
        <p:nvSpPr>
          <p:cNvPr id="19463" name="Rectangle 10"/>
          <p:cNvSpPr>
            <a:spLocks noChangeArrowheads="1"/>
          </p:cNvSpPr>
          <p:nvPr/>
        </p:nvSpPr>
        <p:spPr bwMode="auto">
          <a:xfrm>
            <a:off x="0" y="857250"/>
            <a:ext cx="9144000" cy="371475"/>
          </a:xfrm>
          <a:prstGeom prst="rect">
            <a:avLst/>
          </a:prstGeom>
          <a:noFill/>
          <a:ln>
            <a:headEnd/>
            <a:tailEnd/>
          </a:ln>
        </p:spPr>
        <p:style>
          <a:lnRef idx="1">
            <a:schemeClr val="accent2"/>
          </a:lnRef>
          <a:fillRef idx="3">
            <a:schemeClr val="accent2"/>
          </a:fillRef>
          <a:effectRef idx="2">
            <a:schemeClr val="accent2"/>
          </a:effectRef>
          <a:fontRef idx="minor">
            <a:schemeClr val="lt1"/>
          </a:fontRef>
        </p:style>
        <p:txBody>
          <a:bodyPr anchor="ct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en-US" altLang="en-US" b="1" cap="all" dirty="0">
                <a:ln/>
                <a:solidFill>
                  <a:schemeClr val="accent1"/>
                </a:solidFill>
                <a:latin typeface="Bookman Old Style" pitchFamily="18" charset="0"/>
              </a:rPr>
              <a:t>PEMBAGIAN URUSAN PEMERINTAHAN  </a:t>
            </a:r>
            <a:endParaRPr lang="en-US" altLang="en-US" b="1" u="sng" cap="all" dirty="0">
              <a:ln/>
              <a:solidFill>
                <a:schemeClr val="accent1"/>
              </a:solidFill>
              <a:latin typeface="Bookman Old Style" pitchFamily="18" charset="0"/>
            </a:endParaRPr>
          </a:p>
        </p:txBody>
      </p:sp>
      <p:sp>
        <p:nvSpPr>
          <p:cNvPr id="19464" name="Text Box 11"/>
          <p:cNvSpPr txBox="1">
            <a:spLocks noChangeArrowheads="1"/>
          </p:cNvSpPr>
          <p:nvPr/>
        </p:nvSpPr>
        <p:spPr bwMode="auto">
          <a:xfrm>
            <a:off x="30197" y="3475435"/>
            <a:ext cx="1527175" cy="415498"/>
          </a:xfrm>
          <a:prstGeom prst="rect">
            <a:avLst/>
          </a:prstGeom>
          <a:solidFill>
            <a:srgbClr val="0066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altLang="en-US" sz="1050" b="1" dirty="0" err="1">
                <a:solidFill>
                  <a:prstClr val="white"/>
                </a:solidFill>
              </a:rPr>
              <a:t>Penyelenggaraan</a:t>
            </a:r>
            <a:r>
              <a:rPr lang="en-US" altLang="en-US" sz="1050" b="1" dirty="0">
                <a:solidFill>
                  <a:prstClr val="white"/>
                </a:solidFill>
              </a:rPr>
              <a:t> </a:t>
            </a:r>
            <a:r>
              <a:rPr lang="en-US" altLang="en-US" sz="1050" b="1" dirty="0" err="1">
                <a:solidFill>
                  <a:prstClr val="white"/>
                </a:solidFill>
              </a:rPr>
              <a:t>Urusan</a:t>
            </a:r>
            <a:r>
              <a:rPr lang="en-US" altLang="en-US" sz="1050" b="1" dirty="0">
                <a:solidFill>
                  <a:prstClr val="white"/>
                </a:solidFill>
              </a:rPr>
              <a:t> </a:t>
            </a:r>
            <a:r>
              <a:rPr lang="en-US" altLang="en-US" sz="1050" b="1" dirty="0" err="1">
                <a:solidFill>
                  <a:prstClr val="white"/>
                </a:solidFill>
              </a:rPr>
              <a:t>Pemerintahan</a:t>
            </a:r>
            <a:endParaRPr lang="en-US" altLang="en-US" sz="1050" b="1" dirty="0">
              <a:solidFill>
                <a:prstClr val="white"/>
              </a:solidFill>
            </a:endParaRPr>
          </a:p>
        </p:txBody>
      </p:sp>
      <p:sp>
        <p:nvSpPr>
          <p:cNvPr id="19465" name="Text Box 12"/>
          <p:cNvSpPr txBox="1">
            <a:spLocks noChangeArrowheads="1"/>
          </p:cNvSpPr>
          <p:nvPr/>
        </p:nvSpPr>
        <p:spPr bwMode="auto">
          <a:xfrm>
            <a:off x="1712914" y="1428789"/>
            <a:ext cx="1358900" cy="738664"/>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altLang="en-US" sz="1050" b="1">
                <a:solidFill>
                  <a:srgbClr val="000000"/>
                </a:solidFill>
              </a:rPr>
              <a:t>Urusan Pemerintahan Absolut (Pemerintah Pusat</a:t>
            </a:r>
          </a:p>
        </p:txBody>
      </p:sp>
      <p:sp>
        <p:nvSpPr>
          <p:cNvPr id="19466" name="Text Box 13"/>
          <p:cNvSpPr txBox="1">
            <a:spLocks noChangeArrowheads="1"/>
          </p:cNvSpPr>
          <p:nvPr/>
        </p:nvSpPr>
        <p:spPr bwMode="auto">
          <a:xfrm>
            <a:off x="1735138" y="5367337"/>
            <a:ext cx="1293812" cy="577081"/>
          </a:xfrm>
          <a:prstGeom prst="rect">
            <a:avLst/>
          </a:prstGeom>
          <a:solidFill>
            <a:srgbClr val="FFFF00"/>
          </a:solidFill>
          <a:ln w="9525">
            <a:solidFill>
              <a:schemeClr val="folHlink"/>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altLang="en-US" sz="1050" b="1">
                <a:solidFill>
                  <a:srgbClr val="FF0000"/>
                </a:solidFill>
              </a:rPr>
              <a:t>Urusan Pemerintahan Umum</a:t>
            </a:r>
          </a:p>
        </p:txBody>
      </p:sp>
      <p:sp>
        <p:nvSpPr>
          <p:cNvPr id="19467" name="AutoShape 14"/>
          <p:cNvSpPr>
            <a:spLocks noChangeArrowheads="1"/>
          </p:cNvSpPr>
          <p:nvPr/>
        </p:nvSpPr>
        <p:spPr bwMode="auto">
          <a:xfrm>
            <a:off x="6745288" y="1057275"/>
            <a:ext cx="303212" cy="1628775"/>
          </a:xfrm>
          <a:prstGeom prst="rightArrow">
            <a:avLst>
              <a:gd name="adj1" fmla="val 79167"/>
              <a:gd name="adj2" fmla="val 76440"/>
            </a:avLst>
          </a:prstGeom>
          <a:gradFill rotWithShape="1">
            <a:gsLst>
              <a:gs pos="0">
                <a:srgbClr val="00FFFF"/>
              </a:gs>
              <a:gs pos="100000">
                <a:srgbClr val="63B1FF"/>
              </a:gs>
            </a:gsLst>
            <a:lin ang="0" scaled="1"/>
          </a:gradFill>
          <a:ln w="9525">
            <a:solidFill>
              <a:srgbClr val="FF0000"/>
            </a:solidFill>
            <a:miter lim="800000"/>
            <a:headEnd/>
            <a:tailEnd/>
          </a:ln>
        </p:spPr>
        <p:txBody>
          <a:bodyPr wrap="none" anchor="ctr"/>
          <a:lstStyle/>
          <a:p>
            <a:pPr fontAlgn="base">
              <a:spcBef>
                <a:spcPct val="0"/>
              </a:spcBef>
              <a:spcAft>
                <a:spcPct val="0"/>
              </a:spcAft>
            </a:pPr>
            <a:endParaRPr lang="id-ID" altLang="en-US" sz="1350">
              <a:solidFill>
                <a:prstClr val="black"/>
              </a:solidFill>
              <a:latin typeface="Bookman Old Style" pitchFamily="18" charset="0"/>
              <a:cs typeface="Arial" charset="0"/>
            </a:endParaRPr>
          </a:p>
        </p:txBody>
      </p:sp>
      <p:sp>
        <p:nvSpPr>
          <p:cNvPr id="19468" name="Text Box 15"/>
          <p:cNvSpPr txBox="1">
            <a:spLocks noChangeArrowheads="1"/>
          </p:cNvSpPr>
          <p:nvPr/>
        </p:nvSpPr>
        <p:spPr bwMode="auto">
          <a:xfrm>
            <a:off x="7124700" y="1243013"/>
            <a:ext cx="1943100" cy="1142620"/>
          </a:xfrm>
          <a:prstGeom prst="rect">
            <a:avLst/>
          </a:prstGeom>
          <a:solidFill>
            <a:srgbClr val="66FF99"/>
          </a:solidFill>
          <a:ln w="9525">
            <a:solidFill>
              <a:srgbClr val="FF0000"/>
            </a:solidFill>
            <a:miter lim="800000"/>
            <a:headEnd/>
            <a:tailEnd/>
          </a:ln>
        </p:spPr>
        <p:txBody>
          <a:bodyPr lIns="13500" rIns="13500">
            <a:spAutoFit/>
          </a:bodyPr>
          <a:lstStyle>
            <a:lvl1pPr marL="111125" indent="-79375"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buFontTx/>
              <a:buChar char="•"/>
            </a:pPr>
            <a:r>
              <a:rPr lang="en-US" altLang="en-US" sz="1050">
                <a:solidFill>
                  <a:srgbClr val="000000"/>
                </a:solidFill>
              </a:rPr>
              <a:t>Sebagian dapat diselenggarakan</a:t>
            </a:r>
            <a:r>
              <a:rPr lang="en-US" altLang="en-US" sz="1050" i="1">
                <a:solidFill>
                  <a:srgbClr val="000000"/>
                </a:solidFill>
              </a:rPr>
              <a:t> </a:t>
            </a:r>
            <a:r>
              <a:rPr lang="en-US" altLang="en-US" sz="1050" b="1" i="1">
                <a:solidFill>
                  <a:srgbClr val="000000"/>
                </a:solidFill>
              </a:rPr>
              <a:t>Sendiri</a:t>
            </a:r>
            <a:r>
              <a:rPr lang="en-US" altLang="en-US" sz="1050" b="1">
                <a:solidFill>
                  <a:srgbClr val="000000"/>
                </a:solidFill>
              </a:rPr>
              <a:t> </a:t>
            </a:r>
            <a:r>
              <a:rPr lang="en-US" altLang="en-US" sz="1050">
                <a:solidFill>
                  <a:srgbClr val="000000"/>
                </a:solidFill>
              </a:rPr>
              <a:t>oleh Pemerintah; </a:t>
            </a:r>
          </a:p>
          <a:p>
            <a:pPr eaLnBrk="1" fontAlgn="base" hangingPunct="1">
              <a:spcBef>
                <a:spcPct val="50000"/>
              </a:spcBef>
              <a:spcAft>
                <a:spcPct val="0"/>
              </a:spcAft>
              <a:buFontTx/>
              <a:buChar char="•"/>
            </a:pPr>
            <a:r>
              <a:rPr lang="en-US" altLang="en-US" sz="1050">
                <a:solidFill>
                  <a:srgbClr val="000000"/>
                </a:solidFill>
              </a:rPr>
              <a:t>Sebagian dapat diselenggarakan melalui asas </a:t>
            </a:r>
            <a:r>
              <a:rPr lang="en-US" altLang="en-US" sz="1050" b="1" i="1">
                <a:solidFill>
                  <a:srgbClr val="000000"/>
                </a:solidFill>
              </a:rPr>
              <a:t>Dekonsentrasi</a:t>
            </a:r>
            <a:r>
              <a:rPr lang="en-US" altLang="en-US" sz="1050">
                <a:solidFill>
                  <a:srgbClr val="000000"/>
                </a:solidFill>
              </a:rPr>
              <a:t>; </a:t>
            </a:r>
          </a:p>
        </p:txBody>
      </p:sp>
      <p:sp>
        <p:nvSpPr>
          <p:cNvPr id="19469" name="Text Box 17"/>
          <p:cNvSpPr txBox="1">
            <a:spLocks noChangeArrowheads="1"/>
          </p:cNvSpPr>
          <p:nvPr/>
        </p:nvSpPr>
        <p:spPr bwMode="auto">
          <a:xfrm>
            <a:off x="7075488" y="4485121"/>
            <a:ext cx="1992312" cy="577081"/>
          </a:xfrm>
          <a:prstGeom prst="rect">
            <a:avLst/>
          </a:prstGeom>
          <a:solidFill>
            <a:srgbClr val="FFFF00"/>
          </a:solidFill>
          <a:ln w="9525">
            <a:solidFill>
              <a:srgbClr val="FF0000"/>
            </a:solidFill>
            <a:miter lim="800000"/>
            <a:headEnd/>
            <a:tailEnd/>
          </a:ln>
        </p:spPr>
        <p:txBody>
          <a:bodyPr lIns="13500" rIns="13500">
            <a:spAutoFit/>
          </a:bodyPr>
          <a:lstStyle>
            <a:lvl1pPr marL="53975" indent="41275"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ltLang="en-US" sz="1050" b="1">
                <a:solidFill>
                  <a:srgbClr val="FF0000"/>
                </a:solidFill>
              </a:rPr>
              <a:t>Diselenggarakan melalui    asas Otonomi dan Tugas Pembantuan</a:t>
            </a:r>
          </a:p>
        </p:txBody>
      </p:sp>
      <p:sp>
        <p:nvSpPr>
          <p:cNvPr id="19470" name="Text Box 12"/>
          <p:cNvSpPr txBox="1">
            <a:spLocks noChangeArrowheads="1"/>
          </p:cNvSpPr>
          <p:nvPr/>
        </p:nvSpPr>
        <p:spPr bwMode="auto">
          <a:xfrm>
            <a:off x="1663746" y="3475439"/>
            <a:ext cx="1292225" cy="577081"/>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altLang="en-US" sz="1050" b="1">
                <a:solidFill>
                  <a:srgbClr val="000000"/>
                </a:solidFill>
              </a:rPr>
              <a:t>Urusan Pemerintahan Konkuren</a:t>
            </a:r>
          </a:p>
        </p:txBody>
      </p:sp>
      <p:cxnSp>
        <p:nvCxnSpPr>
          <p:cNvPr id="3" name="Straight Connector 2"/>
          <p:cNvCxnSpPr/>
          <p:nvPr/>
        </p:nvCxnSpPr>
        <p:spPr>
          <a:xfrm>
            <a:off x="1527175" y="3767137"/>
            <a:ext cx="158750" cy="4763"/>
          </a:xfrm>
          <a:prstGeom prst="line">
            <a:avLst/>
          </a:prstGeom>
          <a:ln>
            <a:solidFill>
              <a:schemeClr val="accent6">
                <a:lumMod val="40000"/>
                <a:lumOff val="60000"/>
              </a:schemeClr>
            </a:solidFill>
          </a:ln>
        </p:spPr>
        <p:style>
          <a:lnRef idx="3">
            <a:schemeClr val="dk1"/>
          </a:lnRef>
          <a:fillRef idx="0">
            <a:schemeClr val="dk1"/>
          </a:fillRef>
          <a:effectRef idx="2">
            <a:schemeClr val="dk1"/>
          </a:effectRef>
          <a:fontRef idx="minor">
            <a:schemeClr val="tx1"/>
          </a:fontRef>
        </p:style>
      </p:cxnSp>
      <p:sp>
        <p:nvSpPr>
          <p:cNvPr id="19472" name="Text Box 12"/>
          <p:cNvSpPr txBox="1">
            <a:spLocks noChangeArrowheads="1"/>
          </p:cNvSpPr>
          <p:nvPr/>
        </p:nvSpPr>
        <p:spPr bwMode="auto">
          <a:xfrm>
            <a:off x="3028995" y="4555404"/>
            <a:ext cx="1692275" cy="553998"/>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altLang="en-US" sz="1500" b="1">
                <a:solidFill>
                  <a:srgbClr val="000000"/>
                </a:solidFill>
              </a:rPr>
              <a:t>Pemerintah Daerah</a:t>
            </a:r>
          </a:p>
        </p:txBody>
      </p:sp>
      <p:sp>
        <p:nvSpPr>
          <p:cNvPr id="19473" name="Text Box 12"/>
          <p:cNvSpPr txBox="1">
            <a:spLocks noChangeArrowheads="1"/>
          </p:cNvSpPr>
          <p:nvPr/>
        </p:nvSpPr>
        <p:spPr bwMode="auto">
          <a:xfrm>
            <a:off x="2984500" y="2792017"/>
            <a:ext cx="1646238" cy="507831"/>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altLang="en-US" sz="1350" b="1">
                <a:solidFill>
                  <a:srgbClr val="000000"/>
                </a:solidFill>
              </a:rPr>
              <a:t>Pemerintah</a:t>
            </a:r>
          </a:p>
          <a:p>
            <a:pPr algn="ctr" eaLnBrk="1" fontAlgn="base" hangingPunct="1">
              <a:spcBef>
                <a:spcPct val="0"/>
              </a:spcBef>
              <a:spcAft>
                <a:spcPct val="0"/>
              </a:spcAft>
            </a:pPr>
            <a:r>
              <a:rPr lang="en-US" altLang="en-US" sz="1350" b="1">
                <a:solidFill>
                  <a:srgbClr val="000000"/>
                </a:solidFill>
              </a:rPr>
              <a:t>Pusat</a:t>
            </a:r>
          </a:p>
        </p:txBody>
      </p:sp>
      <p:cxnSp>
        <p:nvCxnSpPr>
          <p:cNvPr id="4" name="Straight Arrow Connector 3"/>
          <p:cNvCxnSpPr>
            <a:stCxn id="19470" idx="3"/>
            <a:endCxn id="19473" idx="2"/>
          </p:cNvCxnSpPr>
          <p:nvPr/>
        </p:nvCxnSpPr>
        <p:spPr>
          <a:xfrm flipV="1">
            <a:off x="2955971" y="3299848"/>
            <a:ext cx="851648" cy="464132"/>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cxnSp>
        <p:nvCxnSpPr>
          <p:cNvPr id="6" name="Straight Arrow Connector 5"/>
          <p:cNvCxnSpPr>
            <a:stCxn id="19470" idx="3"/>
            <a:endCxn id="19472" idx="0"/>
          </p:cNvCxnSpPr>
          <p:nvPr/>
        </p:nvCxnSpPr>
        <p:spPr>
          <a:xfrm>
            <a:off x="2955971" y="3763980"/>
            <a:ext cx="919162" cy="791424"/>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sp>
        <p:nvSpPr>
          <p:cNvPr id="19476" name="Text Box 17"/>
          <p:cNvSpPr txBox="1">
            <a:spLocks noChangeArrowheads="1"/>
          </p:cNvSpPr>
          <p:nvPr/>
        </p:nvSpPr>
        <p:spPr bwMode="auto">
          <a:xfrm>
            <a:off x="5021310" y="3665935"/>
            <a:ext cx="1693877" cy="276999"/>
          </a:xfrm>
          <a:prstGeom prst="rect">
            <a:avLst/>
          </a:prstGeom>
          <a:solidFill>
            <a:srgbClr val="FFFF00"/>
          </a:solidFill>
          <a:ln w="9525">
            <a:solidFill>
              <a:srgbClr val="FF0000"/>
            </a:solidFill>
            <a:miter lim="800000"/>
            <a:headEnd/>
            <a:tailEnd/>
          </a:ln>
        </p:spPr>
        <p:txBody>
          <a:bodyPr wrap="square" lIns="13500" rIns="13500">
            <a:spAutoFit/>
          </a:bodyPr>
          <a:lstStyle>
            <a:lvl1pPr marL="174625" indent="-79375"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ltLang="en-US" sz="1200" dirty="0">
                <a:solidFill>
                  <a:srgbClr val="FF0000"/>
                </a:solidFill>
              </a:rPr>
              <a:t>24 </a:t>
            </a:r>
            <a:r>
              <a:rPr lang="en-US" altLang="en-US" sz="1200" dirty="0" err="1">
                <a:solidFill>
                  <a:srgbClr val="FF0000"/>
                </a:solidFill>
              </a:rPr>
              <a:t>Urusan</a:t>
            </a:r>
            <a:r>
              <a:rPr lang="en-US" altLang="en-US" sz="1200" dirty="0">
                <a:solidFill>
                  <a:srgbClr val="FF0000"/>
                </a:solidFill>
              </a:rPr>
              <a:t> </a:t>
            </a:r>
            <a:r>
              <a:rPr lang="en-US" altLang="en-US" sz="1200" dirty="0" err="1">
                <a:solidFill>
                  <a:srgbClr val="FF0000"/>
                </a:solidFill>
              </a:rPr>
              <a:t>Wajib</a:t>
            </a:r>
            <a:endParaRPr lang="en-US" altLang="en-US" sz="1200" b="1" dirty="0">
              <a:solidFill>
                <a:srgbClr val="FF0000"/>
              </a:solidFill>
            </a:endParaRPr>
          </a:p>
        </p:txBody>
      </p:sp>
      <p:sp>
        <p:nvSpPr>
          <p:cNvPr id="7" name="Right Brace 6"/>
          <p:cNvSpPr/>
          <p:nvPr/>
        </p:nvSpPr>
        <p:spPr>
          <a:xfrm>
            <a:off x="4630776" y="3200407"/>
            <a:ext cx="498475" cy="1575197"/>
          </a:xfrm>
          <a:prstGeom prst="rightBrace">
            <a:avLst/>
          </a:prstGeom>
          <a:ln>
            <a:solidFill>
              <a:schemeClr val="accent6">
                <a:lumMod val="40000"/>
                <a:lumOff val="60000"/>
              </a:schemeClr>
            </a:solidFill>
          </a:ln>
        </p:spPr>
        <p:style>
          <a:lnRef idx="3">
            <a:schemeClr val="dk1"/>
          </a:lnRef>
          <a:fillRef idx="0">
            <a:schemeClr val="dk1"/>
          </a:fillRef>
          <a:effectRef idx="2">
            <a:schemeClr val="dk1"/>
          </a:effectRef>
          <a:fontRef idx="minor">
            <a:schemeClr val="tx1"/>
          </a:fontRef>
        </p:style>
        <p:txBody>
          <a:bodyPr anchor="ctr"/>
          <a:lstStyle/>
          <a:p>
            <a:pPr algn="ctr" fontAlgn="base">
              <a:spcBef>
                <a:spcPct val="0"/>
              </a:spcBef>
              <a:spcAft>
                <a:spcPct val="0"/>
              </a:spcAft>
              <a:defRPr/>
            </a:pPr>
            <a:endParaRPr lang="en-US" sz="1350">
              <a:solidFill>
                <a:prstClr val="black"/>
              </a:solidFill>
            </a:endParaRPr>
          </a:p>
        </p:txBody>
      </p:sp>
      <p:sp>
        <p:nvSpPr>
          <p:cNvPr id="19478" name="TextBox 7"/>
          <p:cNvSpPr txBox="1">
            <a:spLocks noChangeArrowheads="1"/>
          </p:cNvSpPr>
          <p:nvPr/>
        </p:nvSpPr>
        <p:spPr bwMode="auto">
          <a:xfrm>
            <a:off x="5021311" y="4032684"/>
            <a:ext cx="1558925" cy="646331"/>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altLang="en-US" sz="1200" dirty="0">
                <a:solidFill>
                  <a:srgbClr val="002060"/>
                </a:solidFill>
              </a:rPr>
              <a:t>8 </a:t>
            </a:r>
            <a:r>
              <a:rPr lang="en-US" altLang="en-US" sz="1200" dirty="0" err="1">
                <a:solidFill>
                  <a:srgbClr val="002060"/>
                </a:solidFill>
              </a:rPr>
              <a:t>Urusan</a:t>
            </a:r>
            <a:r>
              <a:rPr lang="en-US" altLang="en-US" sz="1200" dirty="0">
                <a:solidFill>
                  <a:srgbClr val="002060"/>
                </a:solidFill>
              </a:rPr>
              <a:t> </a:t>
            </a:r>
            <a:r>
              <a:rPr lang="en-US" altLang="en-US" sz="1200" dirty="0" err="1">
                <a:solidFill>
                  <a:srgbClr val="002060"/>
                </a:solidFill>
              </a:rPr>
              <a:t>Pilihan</a:t>
            </a:r>
            <a:r>
              <a:rPr lang="en-US" altLang="en-US" sz="1200" dirty="0">
                <a:solidFill>
                  <a:srgbClr val="002060"/>
                </a:solidFill>
              </a:rPr>
              <a:t> (</a:t>
            </a:r>
            <a:r>
              <a:rPr lang="en-US" altLang="en-US" sz="1200" dirty="0" err="1">
                <a:solidFill>
                  <a:srgbClr val="002060"/>
                </a:solidFill>
              </a:rPr>
              <a:t>terkait</a:t>
            </a:r>
            <a:r>
              <a:rPr lang="en-US" altLang="en-US" sz="1200" dirty="0">
                <a:solidFill>
                  <a:srgbClr val="002060"/>
                </a:solidFill>
              </a:rPr>
              <a:t> </a:t>
            </a:r>
            <a:r>
              <a:rPr lang="en-US" altLang="en-US" sz="1200" dirty="0" err="1">
                <a:solidFill>
                  <a:srgbClr val="002060"/>
                </a:solidFill>
              </a:rPr>
              <a:t>potensi</a:t>
            </a:r>
            <a:r>
              <a:rPr lang="en-US" altLang="en-US" sz="1200" dirty="0">
                <a:solidFill>
                  <a:srgbClr val="002060"/>
                </a:solidFill>
              </a:rPr>
              <a:t> </a:t>
            </a:r>
            <a:r>
              <a:rPr lang="en-US" altLang="en-US" sz="1200" dirty="0" err="1">
                <a:solidFill>
                  <a:srgbClr val="002060"/>
                </a:solidFill>
              </a:rPr>
              <a:t>unggulan</a:t>
            </a:r>
            <a:r>
              <a:rPr lang="en-US" altLang="en-US" sz="1200" dirty="0">
                <a:solidFill>
                  <a:srgbClr val="002060"/>
                </a:solidFill>
              </a:rPr>
              <a:t>)</a:t>
            </a:r>
            <a:endParaRPr lang="en-US" altLang="en-US" sz="1200" b="1" dirty="0">
              <a:solidFill>
                <a:srgbClr val="002060"/>
              </a:solidFill>
            </a:endParaRPr>
          </a:p>
        </p:txBody>
      </p:sp>
      <p:sp>
        <p:nvSpPr>
          <p:cNvPr id="19479" name="Text Box 17"/>
          <p:cNvSpPr txBox="1">
            <a:spLocks noChangeArrowheads="1"/>
          </p:cNvSpPr>
          <p:nvPr/>
        </p:nvSpPr>
        <p:spPr bwMode="auto">
          <a:xfrm>
            <a:off x="7056438" y="3962425"/>
            <a:ext cx="2011362" cy="276999"/>
          </a:xfrm>
          <a:prstGeom prst="rect">
            <a:avLst/>
          </a:prstGeom>
          <a:solidFill>
            <a:srgbClr val="FFFF00"/>
          </a:solidFill>
          <a:ln w="9525">
            <a:solidFill>
              <a:srgbClr val="FF0000"/>
            </a:solidFill>
            <a:miter lim="800000"/>
            <a:headEnd/>
            <a:tailEnd/>
          </a:ln>
        </p:spPr>
        <p:txBody>
          <a:bodyPr lIns="13500" rIns="13500">
            <a:spAutoFit/>
          </a:bodyPr>
          <a:lstStyle>
            <a:lvl1pPr marL="109538" indent="-1428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ltLang="en-US" sz="1200" dirty="0">
                <a:solidFill>
                  <a:srgbClr val="FF0000"/>
                </a:solidFill>
              </a:rPr>
              <a:t>18 </a:t>
            </a:r>
            <a:r>
              <a:rPr lang="en-US" altLang="en-US" sz="1200" dirty="0" err="1">
                <a:solidFill>
                  <a:srgbClr val="FF0000"/>
                </a:solidFill>
              </a:rPr>
              <a:t>bkn</a:t>
            </a:r>
            <a:r>
              <a:rPr lang="en-US" altLang="en-US" sz="1200" dirty="0">
                <a:solidFill>
                  <a:srgbClr val="FF0000"/>
                </a:solidFill>
              </a:rPr>
              <a:t> </a:t>
            </a:r>
            <a:r>
              <a:rPr lang="en-US" altLang="en-US" sz="1200" dirty="0" err="1">
                <a:solidFill>
                  <a:srgbClr val="FF0000"/>
                </a:solidFill>
              </a:rPr>
              <a:t>pelayanan</a:t>
            </a:r>
            <a:r>
              <a:rPr lang="en-US" altLang="en-US" sz="1200" dirty="0">
                <a:solidFill>
                  <a:srgbClr val="FF0000"/>
                </a:solidFill>
              </a:rPr>
              <a:t> </a:t>
            </a:r>
            <a:r>
              <a:rPr lang="en-US" altLang="en-US" sz="1200" dirty="0" err="1">
                <a:solidFill>
                  <a:srgbClr val="FF0000"/>
                </a:solidFill>
              </a:rPr>
              <a:t>Dasar</a:t>
            </a:r>
            <a:endParaRPr lang="en-US" altLang="en-US" sz="1200" b="1" dirty="0">
              <a:solidFill>
                <a:srgbClr val="FF0000"/>
              </a:solidFill>
            </a:endParaRPr>
          </a:p>
        </p:txBody>
      </p:sp>
      <p:sp>
        <p:nvSpPr>
          <p:cNvPr id="19480" name="Text Box 17"/>
          <p:cNvSpPr txBox="1">
            <a:spLocks noChangeArrowheads="1"/>
          </p:cNvSpPr>
          <p:nvPr/>
        </p:nvSpPr>
        <p:spPr bwMode="auto">
          <a:xfrm>
            <a:off x="7069144" y="3518298"/>
            <a:ext cx="1998662" cy="276999"/>
          </a:xfrm>
          <a:prstGeom prst="rect">
            <a:avLst/>
          </a:prstGeom>
          <a:solidFill>
            <a:srgbClr val="FF0000"/>
          </a:solidFill>
          <a:ln w="9525">
            <a:solidFill>
              <a:srgbClr val="FF0000"/>
            </a:solidFill>
            <a:miter lim="800000"/>
            <a:headEnd/>
            <a:tailEnd/>
          </a:ln>
        </p:spPr>
        <p:txBody>
          <a:bodyPr lIns="13500" rIns="13500">
            <a:spAutoFit/>
          </a:bodyPr>
          <a:lstStyle>
            <a:lvl1pPr marL="174625" indent="-79375"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ltLang="en-US" sz="1200" dirty="0">
                <a:solidFill>
                  <a:prstClr val="white"/>
                </a:solidFill>
              </a:rPr>
              <a:t>6 </a:t>
            </a:r>
            <a:r>
              <a:rPr lang="en-US" altLang="en-US" sz="1200" dirty="0" err="1">
                <a:solidFill>
                  <a:prstClr val="white"/>
                </a:solidFill>
              </a:rPr>
              <a:t>Pelayanan</a:t>
            </a:r>
            <a:r>
              <a:rPr lang="en-US" altLang="en-US" sz="1200" dirty="0">
                <a:solidFill>
                  <a:prstClr val="white"/>
                </a:solidFill>
              </a:rPr>
              <a:t> </a:t>
            </a:r>
            <a:r>
              <a:rPr lang="en-US" altLang="en-US" sz="1200" dirty="0" err="1">
                <a:solidFill>
                  <a:prstClr val="white"/>
                </a:solidFill>
              </a:rPr>
              <a:t>Dasar</a:t>
            </a:r>
            <a:endParaRPr lang="en-US" altLang="en-US" sz="1200" b="1" dirty="0">
              <a:solidFill>
                <a:prstClr val="white"/>
              </a:solidFill>
            </a:endParaRPr>
          </a:p>
        </p:txBody>
      </p:sp>
      <p:cxnSp>
        <p:nvCxnSpPr>
          <p:cNvPr id="10" name="Straight Arrow Connector 9"/>
          <p:cNvCxnSpPr>
            <a:stCxn id="19476" idx="3"/>
            <a:endCxn id="19480" idx="1"/>
          </p:cNvCxnSpPr>
          <p:nvPr/>
        </p:nvCxnSpPr>
        <p:spPr>
          <a:xfrm flipV="1">
            <a:off x="6715187" y="3656798"/>
            <a:ext cx="353957" cy="147637"/>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a:stCxn id="19476" idx="3"/>
          </p:cNvCxnSpPr>
          <p:nvPr/>
        </p:nvCxnSpPr>
        <p:spPr>
          <a:xfrm>
            <a:off x="6715187" y="3804435"/>
            <a:ext cx="349237" cy="281790"/>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sp>
        <p:nvSpPr>
          <p:cNvPr id="19483" name="Text Box 12"/>
          <p:cNvSpPr txBox="1">
            <a:spLocks noChangeArrowheads="1"/>
          </p:cNvSpPr>
          <p:nvPr/>
        </p:nvSpPr>
        <p:spPr bwMode="auto">
          <a:xfrm>
            <a:off x="3287757" y="5528145"/>
            <a:ext cx="1292225" cy="253916"/>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altLang="en-US" sz="1050" b="1">
                <a:solidFill>
                  <a:srgbClr val="000000"/>
                </a:solidFill>
              </a:rPr>
              <a:t>Presiden</a:t>
            </a:r>
          </a:p>
        </p:txBody>
      </p:sp>
      <p:sp>
        <p:nvSpPr>
          <p:cNvPr id="19484" name="Text Box 12"/>
          <p:cNvSpPr txBox="1">
            <a:spLocks noChangeArrowheads="1"/>
          </p:cNvSpPr>
          <p:nvPr/>
        </p:nvSpPr>
        <p:spPr bwMode="auto">
          <a:xfrm>
            <a:off x="4899025" y="5255492"/>
            <a:ext cx="1549400" cy="253916"/>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altLang="en-US" sz="1050" b="1">
                <a:solidFill>
                  <a:srgbClr val="000000"/>
                </a:solidFill>
              </a:rPr>
              <a:t>Gubernur</a:t>
            </a:r>
          </a:p>
        </p:txBody>
      </p:sp>
      <p:sp>
        <p:nvSpPr>
          <p:cNvPr id="19485" name="Text Box 12"/>
          <p:cNvSpPr txBox="1">
            <a:spLocks noChangeArrowheads="1"/>
          </p:cNvSpPr>
          <p:nvPr/>
        </p:nvSpPr>
        <p:spPr bwMode="auto">
          <a:xfrm>
            <a:off x="4884739" y="5713883"/>
            <a:ext cx="1560512" cy="253916"/>
          </a:xfrm>
          <a:prstGeom prst="rect">
            <a:avLst/>
          </a:prstGeom>
          <a:solidFill>
            <a:srgbClr val="00FFFF"/>
          </a:solidFill>
          <a:ln w="9525">
            <a:solidFill>
              <a:srgbClr val="FF0000"/>
            </a:solidFill>
            <a:miter lim="800000"/>
            <a:headEnd/>
            <a:tailEnd/>
          </a:ln>
        </p:spPr>
        <p:txBody>
          <a:bodyPr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altLang="en-US" sz="1050" b="1">
                <a:solidFill>
                  <a:srgbClr val="000000"/>
                </a:solidFill>
              </a:rPr>
              <a:t>Bupati/Walikota</a:t>
            </a:r>
          </a:p>
        </p:txBody>
      </p:sp>
      <p:sp>
        <p:nvSpPr>
          <p:cNvPr id="19486" name="Text Box 12"/>
          <p:cNvSpPr txBox="1">
            <a:spLocks noChangeArrowheads="1"/>
          </p:cNvSpPr>
          <p:nvPr/>
        </p:nvSpPr>
        <p:spPr bwMode="auto">
          <a:xfrm>
            <a:off x="7000893" y="5411477"/>
            <a:ext cx="2143108" cy="253916"/>
          </a:xfrm>
          <a:prstGeom prst="rect">
            <a:avLst/>
          </a:prstGeom>
          <a:solidFill>
            <a:srgbClr val="00FFFF"/>
          </a:solidFill>
          <a:ln w="9525">
            <a:solidFill>
              <a:srgbClr val="FF0000"/>
            </a:solidFill>
            <a:miter lim="800000"/>
            <a:headEnd/>
            <a:tailEnd/>
          </a:ln>
        </p:spPr>
        <p:txBody>
          <a:bodyPr wrap="square"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altLang="en-US" sz="1050" b="1" dirty="0" err="1">
                <a:solidFill>
                  <a:srgbClr val="000000"/>
                </a:solidFill>
              </a:rPr>
              <a:t>Camat</a:t>
            </a:r>
            <a:r>
              <a:rPr lang="en-US" altLang="en-US" sz="1050" b="1" dirty="0">
                <a:solidFill>
                  <a:srgbClr val="000000"/>
                </a:solidFill>
              </a:rPr>
              <a:t>/DISTRIK</a:t>
            </a:r>
          </a:p>
        </p:txBody>
      </p:sp>
      <p:cxnSp>
        <p:nvCxnSpPr>
          <p:cNvPr id="17" name="Straight Arrow Connector 16"/>
          <p:cNvCxnSpPr>
            <a:stCxn id="19466" idx="3"/>
            <a:endCxn id="19483" idx="1"/>
          </p:cNvCxnSpPr>
          <p:nvPr/>
        </p:nvCxnSpPr>
        <p:spPr>
          <a:xfrm flipV="1">
            <a:off x="3028950" y="5655103"/>
            <a:ext cx="258807" cy="775"/>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cxnSp>
        <p:nvCxnSpPr>
          <p:cNvPr id="19" name="Straight Arrow Connector 18"/>
          <p:cNvCxnSpPr>
            <a:stCxn id="19483" idx="3"/>
            <a:endCxn id="19484" idx="1"/>
          </p:cNvCxnSpPr>
          <p:nvPr/>
        </p:nvCxnSpPr>
        <p:spPr>
          <a:xfrm flipV="1">
            <a:off x="4579982" y="5382450"/>
            <a:ext cx="319043" cy="272653"/>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cxnSp>
        <p:nvCxnSpPr>
          <p:cNvPr id="21" name="Straight Arrow Connector 20"/>
          <p:cNvCxnSpPr>
            <a:stCxn id="19483" idx="3"/>
            <a:endCxn id="19485" idx="1"/>
          </p:cNvCxnSpPr>
          <p:nvPr/>
        </p:nvCxnSpPr>
        <p:spPr>
          <a:xfrm>
            <a:off x="4579982" y="5655103"/>
            <a:ext cx="304757" cy="185738"/>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a:stCxn id="19485" idx="3"/>
            <a:endCxn id="19486" idx="1"/>
          </p:cNvCxnSpPr>
          <p:nvPr/>
        </p:nvCxnSpPr>
        <p:spPr>
          <a:xfrm flipV="1">
            <a:off x="6445251" y="5538435"/>
            <a:ext cx="555642" cy="302406"/>
          </a:xfrm>
          <a:prstGeom prst="straightConnector1">
            <a:avLst/>
          </a:prstGeom>
          <a:ln>
            <a:solidFill>
              <a:schemeClr val="accent6">
                <a:lumMod val="40000"/>
                <a:lumOff val="60000"/>
              </a:schemeClr>
            </a:solidFill>
            <a:tailEnd type="arrow"/>
          </a:ln>
        </p:spPr>
        <p:style>
          <a:lnRef idx="3">
            <a:schemeClr val="dk1"/>
          </a:lnRef>
          <a:fillRef idx="0">
            <a:schemeClr val="dk1"/>
          </a:fillRef>
          <a:effectRef idx="2">
            <a:schemeClr val="dk1"/>
          </a:effectRef>
          <a:fontRef idx="minor">
            <a:schemeClr val="tx1"/>
          </a:fontRef>
        </p:style>
      </p:cxnSp>
      <p:sp>
        <p:nvSpPr>
          <p:cNvPr id="19493" name="Text Box 12"/>
          <p:cNvSpPr txBox="1">
            <a:spLocks noChangeArrowheads="1"/>
          </p:cNvSpPr>
          <p:nvPr/>
        </p:nvSpPr>
        <p:spPr bwMode="auto">
          <a:xfrm>
            <a:off x="7215207" y="5625791"/>
            <a:ext cx="1714480" cy="253916"/>
          </a:xfrm>
          <a:prstGeom prst="rect">
            <a:avLst/>
          </a:prstGeom>
          <a:solidFill>
            <a:srgbClr val="FF0000"/>
          </a:solidFill>
          <a:ln w="9525">
            <a:solidFill>
              <a:srgbClr val="FF0066"/>
            </a:solidFill>
            <a:miter lim="800000"/>
            <a:headEnd/>
            <a:tailEnd/>
          </a:ln>
        </p:spPr>
        <p:txBody>
          <a:bodyPr wrap="square" lIns="13500" rIns="135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altLang="en-US" sz="1050" b="1" dirty="0" err="1">
                <a:solidFill>
                  <a:srgbClr val="FFFF00"/>
                </a:solidFill>
              </a:rPr>
              <a:t>Kelurahan</a:t>
            </a:r>
            <a:r>
              <a:rPr lang="en-US" altLang="en-US" sz="1050" b="1" dirty="0">
                <a:solidFill>
                  <a:srgbClr val="FFFF00"/>
                </a:solidFill>
              </a:rPr>
              <a:t> </a:t>
            </a:r>
          </a:p>
        </p:txBody>
      </p:sp>
      <p:sp>
        <p:nvSpPr>
          <p:cNvPr id="19494" name="Text Box 15"/>
          <p:cNvSpPr txBox="1">
            <a:spLocks noChangeArrowheads="1"/>
          </p:cNvSpPr>
          <p:nvPr/>
        </p:nvSpPr>
        <p:spPr bwMode="auto">
          <a:xfrm>
            <a:off x="5257800" y="2818210"/>
            <a:ext cx="3822700" cy="415498"/>
          </a:xfrm>
          <a:prstGeom prst="rect">
            <a:avLst/>
          </a:prstGeom>
          <a:solidFill>
            <a:srgbClr val="0066FF"/>
          </a:solidFill>
          <a:ln w="9525">
            <a:solidFill>
              <a:srgbClr val="FF0000"/>
            </a:solidFill>
            <a:miter lim="800000"/>
            <a:headEnd/>
            <a:tailEnd/>
          </a:ln>
        </p:spPr>
        <p:txBody>
          <a:bodyPr lIns="13500" rIns="13500">
            <a:spAutoFit/>
          </a:bodyPr>
          <a:lstStyle>
            <a:lvl1pPr marL="317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ltLang="en-US" sz="1050" b="1">
                <a:solidFill>
                  <a:prstClr val="white"/>
                </a:solidFill>
              </a:rPr>
              <a:t>Diselenggarakan</a:t>
            </a:r>
            <a:r>
              <a:rPr lang="en-US" altLang="en-US" sz="1050" b="1" i="1">
                <a:solidFill>
                  <a:prstClr val="white"/>
                </a:solidFill>
              </a:rPr>
              <a:t> : Sendiri oleh Pemerintah Pusat</a:t>
            </a:r>
            <a:r>
              <a:rPr lang="en-US" altLang="en-US" sz="1050" b="1">
                <a:solidFill>
                  <a:prstClr val="white"/>
                </a:solidFill>
              </a:rPr>
              <a:t>; asas </a:t>
            </a:r>
            <a:r>
              <a:rPr lang="en-US" altLang="en-US" sz="1050" b="1" i="1">
                <a:solidFill>
                  <a:prstClr val="white"/>
                </a:solidFill>
              </a:rPr>
              <a:t>Dekonsentrasi</a:t>
            </a:r>
            <a:r>
              <a:rPr lang="en-US" altLang="en-US" sz="1050" b="1">
                <a:solidFill>
                  <a:prstClr val="white"/>
                </a:solidFill>
              </a:rPr>
              <a:t> &amp; Asas Tugas Pembantuan </a:t>
            </a:r>
          </a:p>
        </p:txBody>
      </p:sp>
      <p:sp>
        <p:nvSpPr>
          <p:cNvPr id="7211" name="Right Arrow 7210"/>
          <p:cNvSpPr/>
          <p:nvPr/>
        </p:nvSpPr>
        <p:spPr>
          <a:xfrm>
            <a:off x="4630738" y="2914650"/>
            <a:ext cx="627062" cy="119063"/>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350">
              <a:solidFill>
                <a:prstClr val="white"/>
              </a:solidFill>
            </a:endParaRPr>
          </a:p>
        </p:txBody>
      </p:sp>
      <p:sp>
        <p:nvSpPr>
          <p:cNvPr id="77" name="Right Arrow 76"/>
          <p:cNvSpPr/>
          <p:nvPr/>
        </p:nvSpPr>
        <p:spPr>
          <a:xfrm>
            <a:off x="4738690" y="4802981"/>
            <a:ext cx="2330450" cy="119063"/>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350">
              <a:solidFill>
                <a:prstClr val="white"/>
              </a:solidFill>
            </a:endParaRPr>
          </a:p>
        </p:txBody>
      </p:sp>
      <p:sp>
        <p:nvSpPr>
          <p:cNvPr id="46" name="Oval 45"/>
          <p:cNvSpPr/>
          <p:nvPr/>
        </p:nvSpPr>
        <p:spPr>
          <a:xfrm>
            <a:off x="7162800" y="5197072"/>
            <a:ext cx="1752600" cy="803678"/>
          </a:xfrm>
          <a:prstGeom prst="ellipse">
            <a:avLst/>
          </a:prstGeom>
          <a:noFill/>
          <a:ln w="38100">
            <a:solidFill>
              <a:schemeClr val="tx1">
                <a:lumMod val="65000"/>
                <a:lumOff val="3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a:solidFill>
                <a:prstClr val="white"/>
              </a:solidFill>
            </a:endParaRPr>
          </a:p>
        </p:txBody>
      </p:sp>
    </p:spTree>
    <p:extLst>
      <p:ext uri="{BB962C8B-B14F-4D97-AF65-F5344CB8AC3E}">
        <p14:creationId xmlns:p14="http://schemas.microsoft.com/office/powerpoint/2010/main" val="3059654461"/>
      </p:ext>
    </p:extLst>
  </p:cSld>
  <p:clrMapOvr>
    <a:masterClrMapping/>
  </p:clrMapOvr>
  <p:transition spd="med">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C40AC8D8-E022-4636-A799-A8487DC0F4DE}"/>
              </a:ext>
            </a:extLst>
          </p:cNvPr>
          <p:cNvSpPr>
            <a:spLocks noGrp="1"/>
          </p:cNvSpPr>
          <p:nvPr>
            <p:ph idx="1"/>
          </p:nvPr>
        </p:nvSpPr>
        <p:spPr>
          <a:xfrm>
            <a:off x="457200" y="381000"/>
            <a:ext cx="8229600" cy="5638800"/>
          </a:xfrm>
        </p:spPr>
        <p:txBody>
          <a:bodyPr/>
          <a:lstStyle/>
          <a:p>
            <a:pPr marL="609600" indent="-609600" eaLnBrk="1" hangingPunct="1">
              <a:buFontTx/>
              <a:buNone/>
            </a:pPr>
            <a:r>
              <a:rPr lang="en-US" altLang="en-US" sz="3600">
                <a:latin typeface="Times New Roman" panose="02020603050405020304" pitchFamily="18" charset="0"/>
              </a:rPr>
              <a:t> </a:t>
            </a:r>
            <a:endParaRPr lang="en-US" altLang="en-US">
              <a:latin typeface="Times New Roman" panose="02020603050405020304" pitchFamily="18" charset="0"/>
            </a:endParaRPr>
          </a:p>
        </p:txBody>
      </p:sp>
      <p:sp>
        <p:nvSpPr>
          <p:cNvPr id="14341" name="Rectangle 5">
            <a:extLst>
              <a:ext uri="{FF2B5EF4-FFF2-40B4-BE49-F238E27FC236}">
                <a16:creationId xmlns:a16="http://schemas.microsoft.com/office/drawing/2014/main" id="{ADFF3063-9C82-408F-BB3D-D8A9E0E4C441}"/>
              </a:ext>
            </a:extLst>
          </p:cNvPr>
          <p:cNvSpPr>
            <a:spLocks noChangeArrowheads="1"/>
          </p:cNvSpPr>
          <p:nvPr/>
        </p:nvSpPr>
        <p:spPr bwMode="auto">
          <a:xfrm>
            <a:off x="381000" y="304800"/>
            <a:ext cx="8534400" cy="6309420"/>
          </a:xfrm>
          <a:prstGeom prst="rect">
            <a:avLst/>
          </a:prstGeom>
          <a:noFill/>
          <a:ln w="9525">
            <a:noFill/>
            <a:miter lim="800000"/>
            <a:headEnd/>
            <a:tailEnd/>
          </a:ln>
          <a:effectLst/>
        </p:spPr>
        <p:txBody>
          <a:bodyPr>
            <a:spAutoFit/>
          </a:bodyPr>
          <a:lstStyle/>
          <a:p>
            <a:pPr marL="457200" indent="-457200">
              <a:defRPr/>
            </a:pPr>
            <a:r>
              <a:rPr lang="en-US" sz="3600" dirty="0" err="1">
                <a:effectLst>
                  <a:outerShdw blurRad="38100" dist="38100" dir="2700000" algn="tl">
                    <a:srgbClr val="000000"/>
                  </a:outerShdw>
                </a:effectLst>
                <a:latin typeface="Arial" pitchFamily="34" charset="0"/>
                <a:cs typeface="Arial" pitchFamily="34" charset="0"/>
              </a:rPr>
              <a:t>Peranan</a:t>
            </a:r>
            <a:r>
              <a:rPr lang="en-US" sz="3600" dirty="0">
                <a:effectLst>
                  <a:outerShdw blurRad="38100" dist="38100" dir="2700000" algn="tl">
                    <a:srgbClr val="000000"/>
                  </a:outerShdw>
                </a:effectLst>
                <a:latin typeface="Arial" pitchFamily="34" charset="0"/>
                <a:cs typeface="Arial" pitchFamily="34" charset="0"/>
              </a:rPr>
              <a:t> </a:t>
            </a:r>
            <a:r>
              <a:rPr lang="en-US" sz="3600" dirty="0" err="1">
                <a:effectLst>
                  <a:outerShdw blurRad="38100" dist="38100" dir="2700000" algn="tl">
                    <a:srgbClr val="000000"/>
                  </a:outerShdw>
                </a:effectLst>
                <a:latin typeface="Arial" pitchFamily="34" charset="0"/>
                <a:cs typeface="Arial" pitchFamily="34" charset="0"/>
              </a:rPr>
              <a:t>Administrasi</a:t>
            </a:r>
            <a:r>
              <a:rPr lang="en-US" sz="3600" dirty="0">
                <a:effectLst>
                  <a:outerShdw blurRad="38100" dist="38100" dir="2700000" algn="tl">
                    <a:srgbClr val="000000"/>
                  </a:outerShdw>
                </a:effectLst>
                <a:latin typeface="Arial" pitchFamily="34" charset="0"/>
                <a:cs typeface="Arial" pitchFamily="34" charset="0"/>
              </a:rPr>
              <a:t> </a:t>
            </a:r>
            <a:r>
              <a:rPr lang="en-US" sz="3200" dirty="0">
                <a:effectLst>
                  <a:outerShdw blurRad="38100" dist="38100" dir="2700000" algn="tl">
                    <a:srgbClr val="000000"/>
                  </a:outerShdw>
                </a:effectLst>
                <a:latin typeface="Arial" pitchFamily="34" charset="0"/>
                <a:cs typeface="Arial" pitchFamily="34" charset="0"/>
              </a:rPr>
              <a:t>(Albert </a:t>
            </a:r>
            <a:r>
              <a:rPr lang="en-US" sz="3200" dirty="0" err="1">
                <a:effectLst>
                  <a:outerShdw blurRad="38100" dist="38100" dir="2700000" algn="tl">
                    <a:srgbClr val="000000"/>
                  </a:outerShdw>
                </a:effectLst>
                <a:latin typeface="Arial" pitchFamily="34" charset="0"/>
                <a:cs typeface="Arial" pitchFamily="34" charset="0"/>
              </a:rPr>
              <a:t>Lepawsky</a:t>
            </a:r>
            <a:r>
              <a:rPr lang="en-US" sz="3200" dirty="0">
                <a:effectLst>
                  <a:outerShdw blurRad="38100" dist="38100" dir="2700000" algn="tl">
                    <a:srgbClr val="000000"/>
                  </a:outerShdw>
                </a:effectLst>
                <a:latin typeface="Arial" pitchFamily="34" charset="0"/>
                <a:cs typeface="Arial" pitchFamily="34" charset="0"/>
              </a:rPr>
              <a:t>)</a:t>
            </a:r>
          </a:p>
          <a:p>
            <a:pPr marL="457200" indent="-457200">
              <a:defRPr/>
            </a:pPr>
            <a:endParaRPr lang="en-US" sz="3200" dirty="0">
              <a:effectLst>
                <a:outerShdw blurRad="38100" dist="38100" dir="2700000" algn="tl">
                  <a:srgbClr val="000000"/>
                </a:outerShdw>
              </a:effectLst>
              <a:latin typeface="Arial" pitchFamily="34" charset="0"/>
              <a:cs typeface="Arial" pitchFamily="34" charset="0"/>
            </a:endParaRPr>
          </a:p>
          <a:p>
            <a:pPr>
              <a:defRPr/>
            </a:pPr>
            <a:r>
              <a:rPr lang="en-US" sz="2800" dirty="0">
                <a:effectLst>
                  <a:outerShdw blurRad="38100" dist="38100" dir="2700000" algn="tl">
                    <a:srgbClr val="000000"/>
                  </a:outerShdw>
                </a:effectLst>
                <a:latin typeface="Arial" pitchFamily="34" charset="0"/>
                <a:cs typeface="Arial" pitchFamily="34" charset="0"/>
              </a:rPr>
              <a:t>     1. </a:t>
            </a:r>
            <a:r>
              <a:rPr lang="en-US" sz="2800" i="1" dirty="0">
                <a:effectLst>
                  <a:outerShdw blurRad="38100" dist="38100" dir="2700000" algn="tl">
                    <a:srgbClr val="000000"/>
                  </a:outerShdw>
                </a:effectLst>
                <a:latin typeface="Arial" pitchFamily="34" charset="0"/>
                <a:cs typeface="Arial" pitchFamily="34" charset="0"/>
              </a:rPr>
              <a:t>The </a:t>
            </a:r>
            <a:r>
              <a:rPr lang="en-US" sz="2800" i="1" dirty="0" err="1">
                <a:effectLst>
                  <a:outerShdw blurRad="38100" dist="38100" dir="2700000" algn="tl">
                    <a:srgbClr val="000000"/>
                  </a:outerShdw>
                </a:effectLst>
                <a:latin typeface="Arial" pitchFamily="34" charset="0"/>
                <a:cs typeface="Arial" pitchFamily="34" charset="0"/>
              </a:rPr>
              <a:t>vhiverial</a:t>
            </a:r>
            <a:r>
              <a:rPr lang="en-US" sz="2800" i="1" dirty="0">
                <a:effectLst>
                  <a:outerShdw blurRad="38100" dist="38100" dir="2700000" algn="tl">
                    <a:srgbClr val="000000"/>
                  </a:outerShdw>
                </a:effectLst>
                <a:latin typeface="Arial" pitchFamily="34" charset="0"/>
                <a:cs typeface="Arial" pitchFamily="34" charset="0"/>
              </a:rPr>
              <a:t> importance of administration </a:t>
            </a:r>
          </a:p>
          <a:p>
            <a:pPr>
              <a:defRPr/>
            </a:pP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kepentingan</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umum</a:t>
            </a:r>
            <a:r>
              <a:rPr lang="en-US" sz="2800" dirty="0">
                <a:effectLst>
                  <a:outerShdw blurRad="38100" dist="38100" dir="2700000" algn="tl">
                    <a:srgbClr val="000000"/>
                  </a:outerShdw>
                </a:effectLst>
                <a:latin typeface="Arial" pitchFamily="34" charset="0"/>
                <a:cs typeface="Arial" pitchFamily="34" charset="0"/>
              </a:rPr>
              <a:t>) </a:t>
            </a:r>
            <a:r>
              <a:rPr lang="id-ID" sz="2800" dirty="0">
                <a:effectLst>
                  <a:outerShdw blurRad="38100" dist="38100" dir="2700000" algn="tl">
                    <a:srgbClr val="000000"/>
                  </a:outerShdw>
                </a:effectLst>
                <a:latin typeface="Arial" pitchFamily="34" charset="0"/>
                <a:cs typeface="Arial" pitchFamily="34" charset="0"/>
                <a:sym typeface="Wingdings" pitchFamily="2" charset="2"/>
              </a:rPr>
              <a:t> </a:t>
            </a:r>
            <a:r>
              <a:rPr lang="en-US" sz="2800" dirty="0">
                <a:effectLst>
                  <a:outerShdw blurRad="38100" dist="38100" dir="2700000" algn="tl">
                    <a:srgbClr val="000000"/>
                  </a:outerShdw>
                </a:effectLst>
                <a:latin typeface="Arial" pitchFamily="34" charset="0"/>
                <a:cs typeface="Arial" pitchFamily="34" charset="0"/>
              </a:rPr>
              <a:t>POAC</a:t>
            </a:r>
            <a:r>
              <a:rPr lang="id-ID" sz="2800" dirty="0">
                <a:effectLst>
                  <a:outerShdw blurRad="38100" dist="38100" dir="2700000" algn="tl">
                    <a:srgbClr val="000000"/>
                  </a:outerShdw>
                </a:effectLst>
                <a:latin typeface="Arial" pitchFamily="34" charset="0"/>
                <a:cs typeface="Arial" pitchFamily="34" charset="0"/>
              </a:rPr>
              <a:t>;</a:t>
            </a:r>
          </a:p>
          <a:p>
            <a:pPr>
              <a:defRPr/>
            </a:pPr>
            <a:r>
              <a:rPr lang="en-US" sz="2800" dirty="0">
                <a:effectLst>
                  <a:outerShdw blurRad="38100" dist="38100" dir="2700000" algn="tl">
                    <a:srgbClr val="000000"/>
                  </a:outerShdw>
                </a:effectLst>
                <a:latin typeface="Arial" pitchFamily="34" charset="0"/>
                <a:cs typeface="Arial" pitchFamily="34" charset="0"/>
              </a:rPr>
              <a:t>     2. </a:t>
            </a:r>
            <a:r>
              <a:rPr lang="en-US" sz="2800" i="1" dirty="0">
                <a:effectLst>
                  <a:outerShdw blurRad="38100" dist="38100" dir="2700000" algn="tl">
                    <a:srgbClr val="000000"/>
                  </a:outerShdw>
                </a:effectLst>
                <a:latin typeface="Arial" pitchFamily="34" charset="0"/>
                <a:cs typeface="Arial" pitchFamily="34" charset="0"/>
              </a:rPr>
              <a:t>The stabilizing role of administration in</a:t>
            </a:r>
            <a:r>
              <a:rPr lang="id-ID" sz="2800" i="1" dirty="0">
                <a:effectLst>
                  <a:outerShdw blurRad="38100" dist="38100" dir="2700000" algn="tl">
                    <a:srgbClr val="000000"/>
                  </a:outerShdw>
                </a:effectLst>
                <a:latin typeface="Arial" pitchFamily="34" charset="0"/>
                <a:cs typeface="Arial" pitchFamily="34" charset="0"/>
              </a:rPr>
              <a:t> </a:t>
            </a:r>
            <a:r>
              <a:rPr lang="en-US" sz="2800" i="1" dirty="0">
                <a:effectLst>
                  <a:outerShdw blurRad="38100" dist="38100" dir="2700000" algn="tl">
                    <a:srgbClr val="000000"/>
                  </a:outerShdw>
                </a:effectLst>
                <a:latin typeface="Arial" pitchFamily="34" charset="0"/>
                <a:cs typeface="Arial" pitchFamily="34" charset="0"/>
              </a:rPr>
              <a:t>society </a:t>
            </a:r>
          </a:p>
          <a:p>
            <a:pPr>
              <a:defRPr/>
            </a:pP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alat</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stabilisasi</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institusi</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sosial</a:t>
            </a:r>
            <a:r>
              <a:rPr lang="en-US" sz="2800" dirty="0">
                <a:effectLst>
                  <a:outerShdw blurRad="38100" dist="38100" dir="2700000" algn="tl">
                    <a:srgbClr val="000000"/>
                  </a:outerShdw>
                </a:effectLst>
                <a:latin typeface="Arial" pitchFamily="34" charset="0"/>
                <a:cs typeface="Arial" pitchFamily="34" charset="0"/>
              </a:rPr>
              <a:t>) </a:t>
            </a:r>
          </a:p>
          <a:p>
            <a:pPr>
              <a:defRPr/>
            </a:pPr>
            <a:r>
              <a:rPr lang="en-US" sz="2800" dirty="0">
                <a:effectLst>
                  <a:outerShdw blurRad="38100" dist="38100" dir="2700000" algn="tl">
                    <a:srgbClr val="000000"/>
                  </a:outerShdw>
                </a:effectLst>
                <a:latin typeface="Arial" pitchFamily="34" charset="0"/>
                <a:cs typeface="Arial" pitchFamily="34" charset="0"/>
              </a:rPr>
              <a:t>     3. </a:t>
            </a:r>
            <a:r>
              <a:rPr lang="en-US" sz="2800" i="1" dirty="0">
                <a:effectLst>
                  <a:outerShdw blurRad="38100" dist="38100" dir="2700000" algn="tl">
                    <a:srgbClr val="000000"/>
                  </a:outerShdw>
                </a:effectLst>
                <a:latin typeface="Arial" pitchFamily="34" charset="0"/>
                <a:cs typeface="Arial" pitchFamily="34" charset="0"/>
              </a:rPr>
              <a:t>The role administration in social change </a:t>
            </a:r>
          </a:p>
          <a:p>
            <a:pPr>
              <a:defRPr/>
            </a:pP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alat</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perubahan</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sosial</a:t>
            </a:r>
            <a:r>
              <a:rPr lang="en-US" sz="2800" dirty="0">
                <a:effectLst>
                  <a:outerShdw blurRad="38100" dist="38100" dir="2700000" algn="tl">
                    <a:srgbClr val="000000"/>
                  </a:outerShdw>
                </a:effectLst>
                <a:latin typeface="Arial" pitchFamily="34" charset="0"/>
                <a:cs typeface="Arial" pitchFamily="34" charset="0"/>
              </a:rPr>
              <a:t>) </a:t>
            </a:r>
          </a:p>
          <a:p>
            <a:pPr>
              <a:defRPr/>
            </a:pPr>
            <a:r>
              <a:rPr lang="en-US" sz="2800" dirty="0">
                <a:effectLst>
                  <a:outerShdw blurRad="38100" dist="38100" dir="2700000" algn="tl">
                    <a:srgbClr val="000000"/>
                  </a:outerShdw>
                </a:effectLst>
                <a:latin typeface="Arial" pitchFamily="34" charset="0"/>
                <a:cs typeface="Arial" pitchFamily="34" charset="0"/>
              </a:rPr>
              <a:t>     4. </a:t>
            </a:r>
            <a:r>
              <a:rPr lang="en-US" sz="2800" i="1" dirty="0">
                <a:effectLst>
                  <a:outerShdw blurRad="38100" dist="38100" dir="2700000" algn="tl">
                    <a:srgbClr val="000000"/>
                  </a:outerShdw>
                </a:effectLst>
                <a:latin typeface="Arial" pitchFamily="34" charset="0"/>
                <a:cs typeface="Arial" pitchFamily="34" charset="0"/>
              </a:rPr>
              <a:t>The treat of </a:t>
            </a:r>
            <a:r>
              <a:rPr lang="en-US" sz="2800" i="1" dirty="0" err="1">
                <a:effectLst>
                  <a:outerShdw blurRad="38100" dist="38100" dir="2700000" algn="tl">
                    <a:srgbClr val="000000"/>
                  </a:outerShdw>
                </a:effectLst>
                <a:latin typeface="Arial" pitchFamily="34" charset="0"/>
                <a:cs typeface="Arial" pitchFamily="34" charset="0"/>
              </a:rPr>
              <a:t>amanagerial</a:t>
            </a:r>
            <a:r>
              <a:rPr lang="en-US" sz="2800" i="1" dirty="0">
                <a:effectLst>
                  <a:outerShdw blurRad="38100" dist="38100" dir="2700000" algn="tl">
                    <a:srgbClr val="000000"/>
                  </a:outerShdw>
                </a:effectLst>
                <a:latin typeface="Arial" pitchFamily="34" charset="0"/>
                <a:cs typeface="Arial" pitchFamily="34" charset="0"/>
              </a:rPr>
              <a:t> revolution </a:t>
            </a:r>
          </a:p>
          <a:p>
            <a:pPr>
              <a:defRPr/>
            </a:pP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perubahan</a:t>
            </a:r>
            <a:r>
              <a:rPr lang="en-US" sz="2800" dirty="0">
                <a:effectLst>
                  <a:outerShdw blurRad="38100" dist="38100" dir="2700000" algn="tl">
                    <a:srgbClr val="000000"/>
                  </a:outerShdw>
                </a:effectLst>
                <a:latin typeface="Arial" pitchFamily="34" charset="0"/>
                <a:cs typeface="Arial" pitchFamily="34" charset="0"/>
              </a:rPr>
              <a:t> yang </a:t>
            </a:r>
            <a:r>
              <a:rPr lang="en-US" sz="2800" dirty="0" err="1">
                <a:effectLst>
                  <a:outerShdw blurRad="38100" dist="38100" dir="2700000" algn="tl">
                    <a:srgbClr val="000000"/>
                  </a:outerShdw>
                </a:effectLst>
                <a:latin typeface="Arial" pitchFamily="34" charset="0"/>
                <a:cs typeface="Arial" pitchFamily="34" charset="0"/>
              </a:rPr>
              <a:t>cepat</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dalam</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memanage</a:t>
            </a:r>
            <a:r>
              <a:rPr lang="en-US" sz="2800" dirty="0">
                <a:effectLst>
                  <a:outerShdw blurRad="38100" dist="38100" dir="2700000" algn="tl">
                    <a:srgbClr val="000000"/>
                  </a:outerShdw>
                </a:effectLst>
                <a:latin typeface="Arial" pitchFamily="34" charset="0"/>
                <a:cs typeface="Arial" pitchFamily="34" charset="0"/>
              </a:rPr>
              <a:t>) </a:t>
            </a:r>
          </a:p>
          <a:p>
            <a:pPr>
              <a:defRPr/>
            </a:pPr>
            <a:r>
              <a:rPr lang="en-US" sz="2800" dirty="0">
                <a:effectLst>
                  <a:outerShdw blurRad="38100" dist="38100" dir="2700000" algn="tl">
                    <a:srgbClr val="000000"/>
                  </a:outerShdw>
                </a:effectLst>
                <a:latin typeface="Arial" pitchFamily="34" charset="0"/>
                <a:cs typeface="Arial" pitchFamily="34" charset="0"/>
              </a:rPr>
              <a:t>      5. </a:t>
            </a:r>
            <a:r>
              <a:rPr lang="en-US" sz="2800" i="1" dirty="0">
                <a:effectLst>
                  <a:outerShdw blurRad="38100" dist="38100" dir="2700000" algn="tl">
                    <a:srgbClr val="000000"/>
                  </a:outerShdw>
                </a:effectLst>
                <a:latin typeface="Arial" pitchFamily="34" charset="0"/>
                <a:cs typeface="Arial" pitchFamily="34" charset="0"/>
              </a:rPr>
              <a:t>The </a:t>
            </a:r>
            <a:r>
              <a:rPr lang="en-US" sz="2800" i="1" dirty="0" err="1">
                <a:effectLst>
                  <a:outerShdw blurRad="38100" dist="38100" dir="2700000" algn="tl">
                    <a:srgbClr val="000000"/>
                  </a:outerShdw>
                </a:effectLst>
                <a:latin typeface="Arial" pitchFamily="34" charset="0"/>
                <a:cs typeface="Arial" pitchFamily="34" charset="0"/>
              </a:rPr>
              <a:t>fris</a:t>
            </a:r>
            <a:r>
              <a:rPr lang="en-US" sz="2800" i="1" dirty="0">
                <a:effectLst>
                  <a:outerShdw blurRad="38100" dist="38100" dir="2700000" algn="tl">
                    <a:srgbClr val="000000"/>
                  </a:outerShdw>
                </a:effectLst>
                <a:latin typeface="Arial" pitchFamily="34" charset="0"/>
                <a:cs typeface="Arial" pitchFamily="34" charset="0"/>
              </a:rPr>
              <a:t> peat of managerial </a:t>
            </a:r>
          </a:p>
          <a:p>
            <a:pPr>
              <a:defRPr/>
            </a:pP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merupakan</a:t>
            </a:r>
            <a:r>
              <a:rPr lang="en-US" sz="2800" dirty="0">
                <a:effectLst>
                  <a:outerShdw blurRad="38100" dist="38100" dir="2700000" algn="tl">
                    <a:srgbClr val="000000"/>
                  </a:outerShdw>
                </a:effectLst>
                <a:latin typeface="Arial" pitchFamily="34" charset="0"/>
                <a:cs typeface="Arial" pitchFamily="34" charset="0"/>
              </a:rPr>
              <a:t> organ managerial) </a:t>
            </a:r>
          </a:p>
          <a:p>
            <a:pPr marL="990600" indent="-990600">
              <a:defRPr/>
            </a:pPr>
            <a:r>
              <a:rPr lang="en-US" sz="2800" dirty="0">
                <a:effectLst>
                  <a:outerShdw blurRad="38100" dist="38100" dir="2700000" algn="tl">
                    <a:srgbClr val="000000"/>
                  </a:outerShdw>
                </a:effectLst>
                <a:latin typeface="Arial" pitchFamily="34" charset="0"/>
                <a:cs typeface="Arial" pitchFamily="34" charset="0"/>
              </a:rPr>
              <a:t>      6. </a:t>
            </a:r>
            <a:r>
              <a:rPr lang="en-US" sz="2800" i="1" dirty="0">
                <a:effectLst>
                  <a:outerShdw blurRad="38100" dist="38100" dir="2700000" algn="tl">
                    <a:srgbClr val="000000"/>
                  </a:outerShdw>
                </a:effectLst>
                <a:latin typeface="Arial" pitchFamily="34" charset="0"/>
                <a:cs typeface="Arial" pitchFamily="34" charset="0"/>
              </a:rPr>
              <a:t>Administration as the key to modern society </a:t>
            </a:r>
            <a:r>
              <a:rPr lang="id-ID" sz="2800" i="1" dirty="0">
                <a:effectLst>
                  <a:outerShdw blurRad="38100" dist="38100" dir="2700000" algn="tl">
                    <a:srgbClr val="000000"/>
                  </a:outerShdw>
                </a:effectLst>
                <a:latin typeface="Arial" pitchFamily="34" charset="0"/>
                <a:cs typeface="Arial" pitchFamily="34" charset="0"/>
              </a:rPr>
              <a:t> </a:t>
            </a:r>
            <a:r>
              <a:rPr lang="en-US" sz="2800" dirty="0">
                <a:effectLst>
                  <a:outerShdw blurRad="38100" dist="38100" dir="2700000" algn="tl">
                    <a:srgbClr val="000000"/>
                  </a:outerShdw>
                </a:effectLst>
                <a:latin typeface="Arial" pitchFamily="34" charset="0"/>
                <a:cs typeface="Arial" pitchFamily="34" charset="0"/>
              </a:rPr>
              <a:t>(</a:t>
            </a:r>
            <a:r>
              <a:rPr lang="en-US" sz="2800" dirty="0" err="1">
                <a:effectLst>
                  <a:outerShdw blurRad="38100" dist="38100" dir="2700000" algn="tl">
                    <a:srgbClr val="000000"/>
                  </a:outerShdw>
                </a:effectLst>
                <a:latin typeface="Arial" pitchFamily="34" charset="0"/>
                <a:cs typeface="Arial" pitchFamily="34" charset="0"/>
              </a:rPr>
              <a:t>Administrasi</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kunci</a:t>
            </a:r>
            <a:r>
              <a:rPr lang="en-US" sz="2800" dirty="0">
                <a:effectLst>
                  <a:outerShdw blurRad="38100" dist="38100" dir="2700000" algn="tl">
                    <a:srgbClr val="000000"/>
                  </a:outerShdw>
                </a:effectLst>
                <a:latin typeface="Arial" pitchFamily="34" charset="0"/>
                <a:cs typeface="Arial" pitchFamily="34" charset="0"/>
              </a:rPr>
              <a:t> </a:t>
            </a:r>
            <a:r>
              <a:rPr lang="en-US" sz="2800" dirty="0" err="1">
                <a:effectLst>
                  <a:outerShdw blurRad="38100" dist="38100" dir="2700000" algn="tl">
                    <a:srgbClr val="000000"/>
                  </a:outerShdw>
                </a:effectLst>
                <a:latin typeface="Arial" pitchFamily="34" charset="0"/>
                <a:cs typeface="Arial" pitchFamily="34" charset="0"/>
              </a:rPr>
              <a:t>masyarakat</a:t>
            </a:r>
            <a:r>
              <a:rPr lang="en-US" sz="2800" dirty="0">
                <a:effectLst>
                  <a:outerShdw blurRad="38100" dist="38100" dir="2700000" algn="tl">
                    <a:srgbClr val="000000"/>
                  </a:outerShdw>
                </a:effectLst>
                <a:latin typeface="Arial" pitchFamily="34" charset="0"/>
                <a:cs typeface="Arial" pitchFamily="34" charset="0"/>
              </a:rPr>
              <a:t> modern)</a:t>
            </a:r>
            <a:r>
              <a:rPr lang="en-US" sz="2800" dirty="0">
                <a:latin typeface="Arial" pitchFamily="34" charset="0"/>
                <a:cs typeface="Arial" pitchFamily="34" charset="0"/>
              </a:rPr>
              <a:t> </a:t>
            </a: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title 2">
            <a:extLst>
              <a:ext uri="{FF2B5EF4-FFF2-40B4-BE49-F238E27FC236}">
                <a16:creationId xmlns:a16="http://schemas.microsoft.com/office/drawing/2014/main" id="{4CB2E4F2-D820-465A-B54A-E97E6F5BC961}"/>
              </a:ext>
            </a:extLst>
          </p:cNvPr>
          <p:cNvSpPr>
            <a:spLocks noGrp="1"/>
          </p:cNvSpPr>
          <p:nvPr>
            <p:ph type="subTitle" idx="1"/>
          </p:nvPr>
        </p:nvSpPr>
        <p:spPr>
          <a:xfrm>
            <a:off x="1066800" y="609600"/>
            <a:ext cx="7772400" cy="5688013"/>
          </a:xfrm>
        </p:spPr>
        <p:txBody>
          <a:bodyPr>
            <a:normAutofit fontScale="85000" lnSpcReduction="10000"/>
          </a:bodyPr>
          <a:lstStyle/>
          <a:p>
            <a:pPr marR="0" algn="l"/>
            <a:r>
              <a:rPr lang="en-US" altLang="en-US" sz="4000" dirty="0" err="1">
                <a:latin typeface="Arial" panose="020B0604020202020204" pitchFamily="34" charset="0"/>
                <a:cs typeface="Arial" panose="020B0604020202020204" pitchFamily="34" charset="0"/>
              </a:rPr>
              <a:t>Kebijakan</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publik</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adalah</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studi</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tentang</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apa</a:t>
            </a:r>
            <a:r>
              <a:rPr lang="en-US" altLang="en-US" sz="4000" dirty="0">
                <a:latin typeface="Arial" panose="020B0604020202020204" pitchFamily="34" charset="0"/>
                <a:cs typeface="Arial" panose="020B0604020202020204" pitchFamily="34" charset="0"/>
              </a:rPr>
              <a:t> yang </a:t>
            </a:r>
            <a:r>
              <a:rPr lang="en-US" altLang="en-US" sz="4000" dirty="0" err="1">
                <a:latin typeface="Arial" panose="020B0604020202020204" pitchFamily="34" charset="0"/>
                <a:cs typeface="Arial" panose="020B0604020202020204" pitchFamily="34" charset="0"/>
              </a:rPr>
              <a:t>dilakukan</a:t>
            </a:r>
            <a:r>
              <a:rPr lang="en-US" altLang="en-US" sz="4000" dirty="0">
                <a:latin typeface="Arial" panose="020B0604020202020204" pitchFamily="34" charset="0"/>
                <a:cs typeface="Arial" panose="020B0604020202020204" pitchFamily="34" charset="0"/>
              </a:rPr>
              <a:t> oleh </a:t>
            </a:r>
            <a:r>
              <a:rPr lang="en-US" altLang="en-US" sz="4000" dirty="0" err="1">
                <a:latin typeface="Arial" panose="020B0604020202020204" pitchFamily="34" charset="0"/>
                <a:cs typeface="Arial" panose="020B0604020202020204" pitchFamily="34" charset="0"/>
              </a:rPr>
              <a:t>pemerintah</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mengapa</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pemerintah</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mengambil</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tindakan</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tersebut</a:t>
            </a:r>
            <a:r>
              <a:rPr lang="en-US" altLang="en-US" sz="4000" dirty="0">
                <a:latin typeface="Arial" panose="020B0604020202020204" pitchFamily="34" charset="0"/>
                <a:cs typeface="Arial" panose="020B0604020202020204" pitchFamily="34" charset="0"/>
              </a:rPr>
              <a:t>, dan </a:t>
            </a:r>
            <a:r>
              <a:rPr lang="en-US" altLang="en-US" sz="4000" dirty="0" err="1">
                <a:latin typeface="Arial" panose="020B0604020202020204" pitchFamily="34" charset="0"/>
                <a:cs typeface="Arial" panose="020B0604020202020204" pitchFamily="34" charset="0"/>
              </a:rPr>
              <a:t>apa</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akibat</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dari</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tindakan</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tersebut</a:t>
            </a:r>
            <a:r>
              <a:rPr lang="en-US" altLang="en-US" sz="4000" dirty="0">
                <a:latin typeface="Arial" panose="020B0604020202020204" pitchFamily="34" charset="0"/>
                <a:cs typeface="Arial" panose="020B0604020202020204" pitchFamily="34" charset="0"/>
              </a:rPr>
              <a:t> </a:t>
            </a:r>
          </a:p>
          <a:p>
            <a:pPr marR="0" algn="l"/>
            <a:endParaRPr lang="en-US" altLang="en-US" sz="4000" dirty="0">
              <a:latin typeface="Arial" panose="020B0604020202020204" pitchFamily="34" charset="0"/>
              <a:cs typeface="Arial" panose="020B0604020202020204" pitchFamily="34" charset="0"/>
            </a:endParaRPr>
          </a:p>
          <a:p>
            <a:pPr marR="0" algn="l"/>
            <a:r>
              <a:rPr lang="en-US" altLang="en-US" sz="4000" dirty="0">
                <a:latin typeface="Arial" panose="020B0604020202020204" pitchFamily="34" charset="0"/>
                <a:cs typeface="Arial" panose="020B0604020202020204" pitchFamily="34" charset="0"/>
              </a:rPr>
              <a:t>(Thomas R. Dye, 1976; </a:t>
            </a:r>
            <a:r>
              <a:rPr lang="en-US" altLang="en-US" sz="4000" dirty="0" err="1">
                <a:latin typeface="Arial" panose="020B0604020202020204" pitchFamily="34" charset="0"/>
                <a:cs typeface="Arial" panose="020B0604020202020204" pitchFamily="34" charset="0"/>
              </a:rPr>
              <a:t>dalam</a:t>
            </a:r>
            <a:r>
              <a:rPr lang="en-US" altLang="en-US" sz="4000" dirty="0">
                <a:latin typeface="Arial" panose="020B0604020202020204" pitchFamily="34" charset="0"/>
                <a:cs typeface="Arial" panose="020B0604020202020204" pitchFamily="34" charset="0"/>
              </a:rPr>
              <a:t> Wayne Parsons, 2001).</a:t>
            </a: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ubtitle 2">
            <a:extLst>
              <a:ext uri="{FF2B5EF4-FFF2-40B4-BE49-F238E27FC236}">
                <a16:creationId xmlns:a16="http://schemas.microsoft.com/office/drawing/2014/main" id="{69BC3E92-A6AF-4D48-A006-FFFD13609F18}"/>
              </a:ext>
            </a:extLst>
          </p:cNvPr>
          <p:cNvSpPr>
            <a:spLocks noGrp="1"/>
          </p:cNvSpPr>
          <p:nvPr>
            <p:ph type="subTitle" idx="1"/>
          </p:nvPr>
        </p:nvSpPr>
        <p:spPr>
          <a:xfrm>
            <a:off x="483375" y="836712"/>
            <a:ext cx="8659688" cy="5688013"/>
          </a:xfrm>
        </p:spPr>
        <p:txBody>
          <a:bodyPr>
            <a:normAutofit fontScale="85000" lnSpcReduction="10000"/>
          </a:bodyPr>
          <a:lstStyle/>
          <a:p>
            <a:pPr marR="0" algn="l"/>
            <a:r>
              <a:rPr lang="en-US" altLang="en-US" sz="3600" dirty="0" err="1">
                <a:latin typeface="Arial" panose="020B0604020202020204" pitchFamily="34" charset="0"/>
                <a:cs typeface="Arial" panose="020B0604020202020204" pitchFamily="34" charset="0"/>
              </a:rPr>
              <a:t>Dalam</a:t>
            </a:r>
            <a:r>
              <a:rPr lang="en-US" altLang="en-US" sz="3600" dirty="0">
                <a:latin typeface="Arial" panose="020B0604020202020204" pitchFamily="34" charset="0"/>
                <a:cs typeface="Arial" panose="020B0604020202020204" pitchFamily="34" charset="0"/>
              </a:rPr>
              <a:t> </a:t>
            </a:r>
            <a:r>
              <a:rPr lang="en-US" altLang="en-US" sz="3600" b="1" i="1" dirty="0" err="1">
                <a:latin typeface="Arial" panose="020B0604020202020204" pitchFamily="34" charset="0"/>
                <a:cs typeface="Arial" panose="020B0604020202020204" pitchFamily="34" charset="0"/>
              </a:rPr>
              <a:t>kebijakan</a:t>
            </a:r>
            <a:r>
              <a:rPr lang="en-US" altLang="en-US" sz="3600" b="1" i="1" dirty="0">
                <a:latin typeface="Arial" panose="020B0604020202020204" pitchFamily="34" charset="0"/>
                <a:cs typeface="Arial" panose="020B0604020202020204" pitchFamily="34" charset="0"/>
              </a:rPr>
              <a:t> </a:t>
            </a:r>
            <a:r>
              <a:rPr lang="en-US" altLang="en-US" sz="3600" b="1" i="1" dirty="0" err="1">
                <a:latin typeface="Arial" panose="020B0604020202020204" pitchFamily="34" charset="0"/>
                <a:cs typeface="Arial" panose="020B0604020202020204" pitchFamily="34" charset="0"/>
              </a:rPr>
              <a:t>publik</a:t>
            </a:r>
            <a:r>
              <a:rPr lang="en-US" altLang="en-US" sz="3600" dirty="0">
                <a:latin typeface="Arial" panose="020B0604020202020204" pitchFamily="34" charset="0"/>
                <a:cs typeface="Arial" panose="020B0604020202020204" pitchFamily="34" charset="0"/>
              </a:rPr>
              <a:t>, </a:t>
            </a:r>
            <a:r>
              <a:rPr lang="en-US" altLang="en-US" sz="4200" b="1" dirty="0">
                <a:solidFill>
                  <a:srgbClr val="FF0000"/>
                </a:solidFill>
                <a:latin typeface="Arial" panose="020B0604020202020204" pitchFamily="34" charset="0"/>
                <a:cs typeface="Arial" panose="020B0604020202020204" pitchFamily="34" charset="0"/>
              </a:rPr>
              <a:t>ADMINISTRASI</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berarti</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melayani</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membantu</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memenuhi</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melaksanakan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menerapkan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mengendalikan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menyelenggarakan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mengarahkan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menghasilgunakan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mengelola</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menjalankan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mengemudikan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mengatur</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mengurus</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mengusahakan</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mendayagunakan</a:t>
            </a:r>
            <a:r>
              <a:rPr lang="en-US" altLang="en-US" sz="3600" dirty="0">
                <a:latin typeface="Arial" panose="020B0604020202020204" pitchFamily="34" charset="0"/>
                <a:cs typeface="Arial" panose="020B0604020202020204" pitchFamily="34" charset="0"/>
              </a:rPr>
              <a:t>,</a:t>
            </a:r>
          </a:p>
          <a:p>
            <a:pPr marR="0" algn="l"/>
            <a:r>
              <a:rPr lang="en-US" altLang="en-US" sz="3600" dirty="0">
                <a:latin typeface="Arial" panose="020B0604020202020204" pitchFamily="34" charset="0"/>
                <a:cs typeface="Arial" panose="020B0604020202020204" pitchFamily="34" charset="0"/>
              </a:rPr>
              <a:t>(</a:t>
            </a:r>
            <a:r>
              <a:rPr lang="en-US" altLang="en-US" sz="3600" dirty="0" err="1">
                <a:latin typeface="Arial" panose="020B0604020202020204" pitchFamily="34" charset="0"/>
                <a:cs typeface="Arial" panose="020B0604020202020204" pitchFamily="34" charset="0"/>
              </a:rPr>
              <a:t>Inu</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Kencana</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Syafiie</a:t>
            </a:r>
            <a:r>
              <a:rPr lang="en-US" altLang="en-US" sz="3600" dirty="0">
                <a:latin typeface="Arial" panose="020B0604020202020204" pitchFamily="34" charset="0"/>
                <a:cs typeface="Arial" panose="020B0604020202020204" pitchFamily="34" charset="0"/>
              </a:rPr>
              <a:t>, </a:t>
            </a:r>
            <a:r>
              <a:rPr lang="en-US" altLang="en-US" sz="3600" dirty="0" err="1">
                <a:latin typeface="Arial" panose="020B0604020202020204" pitchFamily="34" charset="0"/>
                <a:cs typeface="Arial" panose="020B0604020202020204" pitchFamily="34" charset="0"/>
              </a:rPr>
              <a:t>dkk</a:t>
            </a:r>
            <a:r>
              <a:rPr lang="en-US" altLang="en-US" sz="3600" dirty="0">
                <a:latin typeface="Arial" panose="020B0604020202020204" pitchFamily="34" charset="0"/>
                <a:cs typeface="Arial" panose="020B0604020202020204" pitchFamily="34" charset="0"/>
              </a:rPr>
              <a:t>., 1999).</a:t>
            </a: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99592" y="1887789"/>
            <a:ext cx="6446177" cy="4589398"/>
          </a:xfrm>
          <a:prstGeom prst="rect">
            <a:avLst/>
          </a:prstGeom>
        </p:spPr>
      </p:pic>
      <p:sp>
        <p:nvSpPr>
          <p:cNvPr id="3" name="Rectangle 2"/>
          <p:cNvSpPr/>
          <p:nvPr/>
        </p:nvSpPr>
        <p:spPr>
          <a:xfrm>
            <a:off x="2987824" y="239209"/>
            <a:ext cx="5760640" cy="1015663"/>
          </a:xfrm>
          <a:prstGeom prst="rect">
            <a:avLst/>
          </a:prstGeom>
          <a:solidFill>
            <a:schemeClr val="bg1"/>
          </a:solidFill>
        </p:spPr>
        <p:txBody>
          <a:bodyPr wrap="square">
            <a:spAutoFit/>
          </a:bodyPr>
          <a:lstStyle/>
          <a:p>
            <a:pPr algn="ctr"/>
            <a:r>
              <a:rPr lang="id-ID" sz="2000" b="1" dirty="0"/>
              <a:t>Administrasi Pemerintahan</a:t>
            </a:r>
            <a:r>
              <a:rPr lang="id-ID" sz="2000" dirty="0"/>
              <a:t> adalah </a:t>
            </a:r>
            <a:r>
              <a:rPr lang="id-ID" sz="2000" b="1" dirty="0"/>
              <a:t>tata laksana </a:t>
            </a:r>
            <a:r>
              <a:rPr lang="id-ID" sz="2000" dirty="0"/>
              <a:t>dalam pengambilan keputusan dan/atau tindakan oleh </a:t>
            </a:r>
            <a:r>
              <a:rPr lang="id-ID" sz="2000" b="1" dirty="0"/>
              <a:t>badan</a:t>
            </a:r>
            <a:r>
              <a:rPr lang="id-ID" sz="2000" dirty="0"/>
              <a:t> dan/atau </a:t>
            </a:r>
            <a:r>
              <a:rPr lang="id-ID" sz="2000" b="1" dirty="0"/>
              <a:t>pejabat</a:t>
            </a:r>
            <a:r>
              <a:rPr lang="id-ID" sz="2000" dirty="0"/>
              <a:t> pemerintahan </a:t>
            </a:r>
          </a:p>
        </p:txBody>
      </p:sp>
      <p:cxnSp>
        <p:nvCxnSpPr>
          <p:cNvPr id="11" name="Straight Arrow Connector 10"/>
          <p:cNvCxnSpPr/>
          <p:nvPr/>
        </p:nvCxnSpPr>
        <p:spPr>
          <a:xfrm flipH="1">
            <a:off x="6985729" y="764704"/>
            <a:ext cx="773355" cy="3600400"/>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755576" y="3645024"/>
            <a:ext cx="2592289" cy="1800200"/>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3870806" y="662486"/>
            <a:ext cx="1061233" cy="720080"/>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6985729" y="91661"/>
            <a:ext cx="1546711" cy="720080"/>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7" name="Straight Arrow Connector 16"/>
          <p:cNvCxnSpPr/>
          <p:nvPr/>
        </p:nvCxnSpPr>
        <p:spPr>
          <a:xfrm flipH="1">
            <a:off x="3347865" y="1382566"/>
            <a:ext cx="936103" cy="1182338"/>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264188" y="1467398"/>
            <a:ext cx="1" cy="1097506"/>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5724128" y="716216"/>
            <a:ext cx="1080120" cy="720080"/>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6" name="Straight Arrow Connector 15"/>
          <p:cNvCxnSpPr/>
          <p:nvPr/>
        </p:nvCxnSpPr>
        <p:spPr>
          <a:xfrm flipV="1">
            <a:off x="1691680" y="1254872"/>
            <a:ext cx="1656185" cy="2399045"/>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23808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442913" y="220663"/>
            <a:ext cx="7772400" cy="995362"/>
          </a:xfrm>
        </p:spPr>
        <p:txBody>
          <a:bodyPr>
            <a:normAutofit fontScale="90000"/>
          </a:bodyPr>
          <a:lstStyle/>
          <a:p>
            <a:pPr algn="ctr" eaLnBrk="1" hangingPunct="1">
              <a:defRPr/>
            </a:pPr>
            <a:r>
              <a:rPr lang="id-ID" sz="3600" b="1" dirty="0">
                <a:solidFill>
                  <a:schemeClr val="tx1"/>
                </a:solidFill>
              </a:rPr>
              <a:t>URGENSI </a:t>
            </a:r>
            <a:br>
              <a:rPr lang="id-ID" sz="3600" b="1" dirty="0">
                <a:solidFill>
                  <a:schemeClr val="tx1"/>
                </a:solidFill>
              </a:rPr>
            </a:br>
            <a:r>
              <a:rPr lang="en-US" sz="3600" b="1" dirty="0">
                <a:solidFill>
                  <a:schemeClr val="tx1"/>
                </a:solidFill>
              </a:rPr>
              <a:t>UU A</a:t>
            </a:r>
            <a:r>
              <a:rPr lang="id-ID" sz="3600" b="1" dirty="0">
                <a:solidFill>
                  <a:schemeClr val="tx1"/>
                </a:solidFill>
              </a:rPr>
              <a:t>DMINISTRASI </a:t>
            </a:r>
            <a:r>
              <a:rPr lang="en-US" sz="3600" b="1" dirty="0">
                <a:solidFill>
                  <a:schemeClr val="tx1"/>
                </a:solidFill>
              </a:rPr>
              <a:t>P</a:t>
            </a:r>
            <a:r>
              <a:rPr lang="id-ID" sz="3600" b="1" dirty="0">
                <a:solidFill>
                  <a:schemeClr val="tx1"/>
                </a:solidFill>
              </a:rPr>
              <a:t>EMERINTAHAN</a:t>
            </a:r>
          </a:p>
        </p:txBody>
      </p:sp>
      <p:sp>
        <p:nvSpPr>
          <p:cNvPr id="55298" name="Content Placeholder 2"/>
          <p:cNvSpPr>
            <a:spLocks noGrp="1"/>
          </p:cNvSpPr>
          <p:nvPr>
            <p:ph idx="1"/>
          </p:nvPr>
        </p:nvSpPr>
        <p:spPr>
          <a:xfrm>
            <a:off x="334963" y="2057400"/>
            <a:ext cx="4114800" cy="4179888"/>
          </a:xfrm>
        </p:spPr>
        <p:txBody>
          <a:bodyPr>
            <a:normAutofit lnSpcReduction="10000"/>
          </a:bodyPr>
          <a:lstStyle/>
          <a:p>
            <a:pPr marL="273050" indent="-273050">
              <a:buFont typeface="Arial" charset="0"/>
              <a:buAutoNum type="alphaLcPeriod"/>
              <a:tabLst>
                <a:tab pos="273050" algn="l"/>
                <a:tab pos="3141663" algn="l"/>
              </a:tabLst>
            </a:pPr>
            <a:r>
              <a:rPr lang="en-US" sz="2000">
                <a:ea typeface="Arial Unicode MS" pitchFamily="34" charset="-128"/>
                <a:cs typeface="Arial Unicode MS" pitchFamily="34" charset="-128"/>
              </a:rPr>
              <a:t>pelayanan birokrasi yang baik, efisien, efektif</a:t>
            </a:r>
            <a:r>
              <a:rPr lang="id-ID" sz="2000">
                <a:ea typeface="Arial Unicode MS" pitchFamily="34" charset="-128"/>
                <a:cs typeface="Arial Unicode MS" pitchFamily="34" charset="-128"/>
              </a:rPr>
              <a:t>,</a:t>
            </a:r>
            <a:r>
              <a:rPr lang="en-US" sz="2000">
                <a:ea typeface="Arial Unicode MS" pitchFamily="34" charset="-128"/>
                <a:cs typeface="Arial Unicode MS" pitchFamily="34" charset="-128"/>
              </a:rPr>
              <a:t> dan berpihak pada kepentingan masyarakat</a:t>
            </a:r>
            <a:r>
              <a:rPr lang="id-ID" sz="2000">
                <a:ea typeface="Arial Unicode MS" pitchFamily="34" charset="-128"/>
                <a:cs typeface="Arial Unicode MS" pitchFamily="34" charset="-128"/>
              </a:rPr>
              <a:t>.</a:t>
            </a:r>
            <a:endParaRPr lang="id-ID" sz="2000"/>
          </a:p>
          <a:p>
            <a:pPr marL="273050" indent="-273050">
              <a:buFont typeface="Arial" charset="0"/>
              <a:buAutoNum type="alphaLcPeriod"/>
              <a:tabLst>
                <a:tab pos="273050" algn="l"/>
                <a:tab pos="3141663" algn="l"/>
              </a:tabLst>
            </a:pPr>
            <a:r>
              <a:rPr lang="en-US" sz="2000"/>
              <a:t>tindakan dan keputusan pejabat administrasi pemerintahan harus berdasarkan pada hukum dan peraturan perundang-undangan</a:t>
            </a:r>
            <a:r>
              <a:rPr lang="id-ID" sz="2000"/>
              <a:t>.</a:t>
            </a:r>
          </a:p>
          <a:p>
            <a:pPr marL="273050" indent="-273050">
              <a:buFont typeface="Arial" charset="0"/>
              <a:buAutoNum type="alphaLcPeriod"/>
              <a:tabLst>
                <a:tab pos="273050" algn="l"/>
                <a:tab pos="3141663" algn="l"/>
              </a:tabLst>
            </a:pPr>
            <a:r>
              <a:rPr lang="en-US" sz="2000">
                <a:ea typeface="Arial Unicode MS" pitchFamily="34" charset="-128"/>
                <a:cs typeface="Arial Unicode MS" pitchFamily="34" charset="-128"/>
              </a:rPr>
              <a:t>kelemahan administrasi pemerintahan (</a:t>
            </a:r>
            <a:r>
              <a:rPr lang="en-US" sz="2000" i="1">
                <a:ea typeface="Arial Unicode MS" pitchFamily="34" charset="-128"/>
                <a:cs typeface="Arial Unicode MS" pitchFamily="34" charset="-128"/>
              </a:rPr>
              <a:t>birokrasi</a:t>
            </a:r>
            <a:r>
              <a:rPr lang="en-US" sz="2000">
                <a:ea typeface="Arial Unicode MS" pitchFamily="34" charset="-128"/>
                <a:cs typeface="Arial Unicode MS" pitchFamily="34" charset="-128"/>
              </a:rPr>
              <a:t>) yang belum menerapkan prinsip-prinsip tata pemerintahan yang baik</a:t>
            </a:r>
            <a:r>
              <a:rPr lang="id-ID" sz="2000">
                <a:ea typeface="Arial Unicode MS" pitchFamily="34" charset="-128"/>
                <a:cs typeface="Arial Unicode MS" pitchFamily="34" charset="-128"/>
              </a:rPr>
              <a:t>.</a:t>
            </a:r>
            <a:endParaRPr lang="en-US" altLang="id-ID" sz="2000"/>
          </a:p>
        </p:txBody>
      </p:sp>
      <p:sp>
        <p:nvSpPr>
          <p:cNvPr id="6" name="Rectangle 7"/>
          <p:cNvSpPr>
            <a:spLocks noChangeArrowheads="1"/>
          </p:cNvSpPr>
          <p:nvPr/>
        </p:nvSpPr>
        <p:spPr bwMode="auto">
          <a:xfrm>
            <a:off x="4648200" y="2057400"/>
            <a:ext cx="4114800" cy="4524375"/>
          </a:xfrm>
          <a:prstGeom prst="rect">
            <a:avLst/>
          </a:prstGeom>
          <a:noFill/>
          <a:ln>
            <a:noFill/>
          </a:ln>
        </p:spPr>
        <p:txBody>
          <a:bodyPr>
            <a:spAutoFit/>
          </a:bodyPr>
          <a:lstStyle>
            <a:lvl1pPr marL="357188" indent="-342900"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marL="273050" indent="-273050" algn="just">
              <a:buFont typeface="+mj-lt"/>
              <a:buAutoNum type="alphaLcPeriod"/>
              <a:defRPr/>
            </a:pPr>
            <a:r>
              <a:rPr lang="id-ID" altLang="id-ID" sz="1800" dirty="0" err="1">
                <a:latin typeface="+mj-lt"/>
                <a:cs typeface="Adobe Hebrew" pitchFamily="18" charset="-79"/>
              </a:rPr>
              <a:t>m</a:t>
            </a:r>
            <a:r>
              <a:rPr lang="es-ES" altLang="id-ID" sz="1800" dirty="0" err="1">
                <a:latin typeface="+mj-lt"/>
                <a:cs typeface="Adobe Hebrew" pitchFamily="18" charset="-79"/>
              </a:rPr>
              <a:t>enciptakan</a:t>
            </a:r>
            <a:r>
              <a:rPr lang="es-ES" altLang="id-ID" sz="1800" dirty="0">
                <a:latin typeface="+mj-lt"/>
                <a:cs typeface="Adobe Hebrew" pitchFamily="18" charset="-79"/>
              </a:rPr>
              <a:t> </a:t>
            </a:r>
            <a:r>
              <a:rPr lang="es-ES" altLang="id-ID" sz="1800" dirty="0" err="1">
                <a:latin typeface="+mj-lt"/>
                <a:cs typeface="Adobe Hebrew" pitchFamily="18" charset="-79"/>
              </a:rPr>
              <a:t>tertib</a:t>
            </a:r>
            <a:r>
              <a:rPr lang="es-ES" altLang="id-ID" sz="1800" dirty="0">
                <a:latin typeface="+mj-lt"/>
                <a:cs typeface="Adobe Hebrew" pitchFamily="18" charset="-79"/>
              </a:rPr>
              <a:t> </a:t>
            </a:r>
            <a:r>
              <a:rPr lang="es-ES" altLang="id-ID" sz="1800" dirty="0" err="1">
                <a:latin typeface="+mj-lt"/>
                <a:cs typeface="Adobe Hebrew" pitchFamily="18" charset="-79"/>
              </a:rPr>
              <a:t>penyelenggaraan</a:t>
            </a:r>
            <a:r>
              <a:rPr lang="es-ES" altLang="id-ID" sz="1800" dirty="0">
                <a:latin typeface="+mj-lt"/>
                <a:cs typeface="Adobe Hebrew" pitchFamily="18" charset="-79"/>
              </a:rPr>
              <a:t> </a:t>
            </a:r>
            <a:r>
              <a:rPr lang="es-ES" altLang="id-ID" sz="1800" dirty="0" err="1">
                <a:latin typeface="+mj-lt"/>
                <a:cs typeface="Adobe Hebrew" pitchFamily="18" charset="-79"/>
              </a:rPr>
              <a:t>administrasi</a:t>
            </a:r>
            <a:r>
              <a:rPr lang="es-ES" altLang="id-ID" sz="1800" dirty="0">
                <a:latin typeface="+mj-lt"/>
                <a:cs typeface="Adobe Hebrew" pitchFamily="18" charset="-79"/>
              </a:rPr>
              <a:t> </a:t>
            </a:r>
            <a:r>
              <a:rPr lang="es-ES" altLang="id-ID" sz="1800" dirty="0" err="1">
                <a:latin typeface="+mj-lt"/>
                <a:cs typeface="Adobe Hebrew" pitchFamily="18" charset="-79"/>
              </a:rPr>
              <a:t>pemerintahan</a:t>
            </a:r>
            <a:r>
              <a:rPr lang="es-ES" altLang="id-ID" sz="1800" dirty="0">
                <a:latin typeface="+mj-lt"/>
                <a:cs typeface="Adobe Hebrew" pitchFamily="18" charset="-79"/>
              </a:rPr>
              <a:t>;</a:t>
            </a:r>
          </a:p>
          <a:p>
            <a:pPr marL="273050" indent="-273050" algn="just">
              <a:buFont typeface="+mj-lt"/>
              <a:buAutoNum type="alphaLcPeriod"/>
              <a:defRPr/>
            </a:pPr>
            <a:r>
              <a:rPr lang="id-ID" altLang="id-ID" sz="1800" dirty="0" err="1">
                <a:latin typeface="+mj-lt"/>
                <a:cs typeface="Adobe Hebrew" pitchFamily="18" charset="-79"/>
              </a:rPr>
              <a:t>m</a:t>
            </a:r>
            <a:r>
              <a:rPr lang="es-ES" altLang="id-ID" sz="1800" dirty="0" err="1">
                <a:latin typeface="+mj-lt"/>
                <a:cs typeface="Adobe Hebrew" pitchFamily="18" charset="-79"/>
              </a:rPr>
              <a:t>enciptakan</a:t>
            </a:r>
            <a:r>
              <a:rPr lang="es-ES" altLang="id-ID" sz="1800" dirty="0">
                <a:latin typeface="+mj-lt"/>
                <a:cs typeface="Adobe Hebrew" pitchFamily="18" charset="-79"/>
              </a:rPr>
              <a:t> </a:t>
            </a:r>
            <a:r>
              <a:rPr lang="es-ES" altLang="id-ID" sz="1800" dirty="0" err="1">
                <a:latin typeface="+mj-lt"/>
                <a:cs typeface="Adobe Hebrew" pitchFamily="18" charset="-79"/>
              </a:rPr>
              <a:t>kepastian</a:t>
            </a:r>
            <a:r>
              <a:rPr lang="es-ES" altLang="id-ID" sz="1800" dirty="0">
                <a:latin typeface="+mj-lt"/>
                <a:cs typeface="Adobe Hebrew" pitchFamily="18" charset="-79"/>
              </a:rPr>
              <a:t> </a:t>
            </a:r>
            <a:r>
              <a:rPr lang="es-ES" altLang="id-ID" sz="1800" dirty="0" err="1">
                <a:latin typeface="+mj-lt"/>
                <a:cs typeface="Adobe Hebrew" pitchFamily="18" charset="-79"/>
              </a:rPr>
              <a:t>hukum</a:t>
            </a:r>
            <a:r>
              <a:rPr lang="es-ES" altLang="id-ID" sz="1800" dirty="0">
                <a:latin typeface="+mj-lt"/>
                <a:cs typeface="Adobe Hebrew" pitchFamily="18" charset="-79"/>
              </a:rPr>
              <a:t>;</a:t>
            </a:r>
          </a:p>
          <a:p>
            <a:pPr marL="273050" indent="-273050" algn="just">
              <a:buFont typeface="+mj-lt"/>
              <a:buAutoNum type="alphaLcPeriod"/>
              <a:defRPr/>
            </a:pPr>
            <a:r>
              <a:rPr lang="id-ID" altLang="id-ID" sz="1800" dirty="0">
                <a:latin typeface="+mj-lt"/>
                <a:cs typeface="Adobe Hebrew" pitchFamily="18" charset="-79"/>
              </a:rPr>
              <a:t>m</a:t>
            </a:r>
            <a:r>
              <a:rPr lang="es-ES" altLang="id-ID" sz="1800" dirty="0" err="1">
                <a:latin typeface="+mj-lt"/>
                <a:cs typeface="Adobe Hebrew" pitchFamily="18" charset="-79"/>
              </a:rPr>
              <a:t>encegah</a:t>
            </a:r>
            <a:r>
              <a:rPr lang="es-ES" altLang="id-ID" sz="1800" dirty="0">
                <a:latin typeface="+mj-lt"/>
                <a:cs typeface="Adobe Hebrew" pitchFamily="18" charset="-79"/>
              </a:rPr>
              <a:t> </a:t>
            </a:r>
            <a:r>
              <a:rPr lang="es-ES" altLang="id-ID" sz="1800" dirty="0" err="1">
                <a:latin typeface="+mj-lt"/>
                <a:cs typeface="Adobe Hebrew" pitchFamily="18" charset="-79"/>
              </a:rPr>
              <a:t>terjadinya</a:t>
            </a:r>
            <a:r>
              <a:rPr lang="es-ES" altLang="id-ID" sz="1800" dirty="0">
                <a:latin typeface="+mj-lt"/>
                <a:cs typeface="Adobe Hebrew" pitchFamily="18" charset="-79"/>
              </a:rPr>
              <a:t> </a:t>
            </a:r>
            <a:r>
              <a:rPr lang="es-ES" altLang="id-ID" sz="1800" dirty="0" err="1">
                <a:latin typeface="+mj-lt"/>
                <a:cs typeface="Adobe Hebrew" pitchFamily="18" charset="-79"/>
              </a:rPr>
              <a:t>penyalahgunaan</a:t>
            </a:r>
            <a:r>
              <a:rPr lang="es-ES" altLang="id-ID" sz="1800" dirty="0">
                <a:latin typeface="+mj-lt"/>
                <a:cs typeface="Adobe Hebrew" pitchFamily="18" charset="-79"/>
              </a:rPr>
              <a:t> </a:t>
            </a:r>
            <a:r>
              <a:rPr lang="es-ES" altLang="id-ID" sz="1800" dirty="0" err="1">
                <a:latin typeface="+mj-lt"/>
                <a:cs typeface="Adobe Hebrew" pitchFamily="18" charset="-79"/>
              </a:rPr>
              <a:t>wewenang</a:t>
            </a:r>
            <a:r>
              <a:rPr lang="es-ES" altLang="id-ID" sz="1800" dirty="0">
                <a:latin typeface="+mj-lt"/>
                <a:cs typeface="Adobe Hebrew" pitchFamily="18" charset="-79"/>
              </a:rPr>
              <a:t>;</a:t>
            </a:r>
          </a:p>
          <a:p>
            <a:pPr marL="273050" indent="-273050" algn="just">
              <a:buFont typeface="+mj-lt"/>
              <a:buAutoNum type="alphaLcPeriod"/>
              <a:defRPr/>
            </a:pPr>
            <a:r>
              <a:rPr lang="id-ID" altLang="id-ID" sz="1800" dirty="0" err="1">
                <a:latin typeface="+mj-lt"/>
                <a:cs typeface="Adobe Hebrew" pitchFamily="18" charset="-79"/>
              </a:rPr>
              <a:t>m</a:t>
            </a:r>
            <a:r>
              <a:rPr lang="es-ES" altLang="id-ID" sz="1800" dirty="0" err="1">
                <a:latin typeface="+mj-lt"/>
                <a:cs typeface="Adobe Hebrew" pitchFamily="18" charset="-79"/>
              </a:rPr>
              <a:t>enjamin</a:t>
            </a:r>
            <a:r>
              <a:rPr lang="es-ES" altLang="id-ID" sz="1800" dirty="0">
                <a:latin typeface="+mj-lt"/>
                <a:cs typeface="Adobe Hebrew" pitchFamily="18" charset="-79"/>
              </a:rPr>
              <a:t> </a:t>
            </a:r>
            <a:r>
              <a:rPr lang="es-ES" altLang="id-ID" sz="1800" dirty="0" err="1">
                <a:latin typeface="+mj-lt"/>
                <a:cs typeface="Adobe Hebrew" pitchFamily="18" charset="-79"/>
              </a:rPr>
              <a:t>akuntabilitas</a:t>
            </a:r>
            <a:r>
              <a:rPr lang="es-ES" altLang="id-ID" sz="1800" dirty="0">
                <a:latin typeface="+mj-lt"/>
                <a:cs typeface="Adobe Hebrew" pitchFamily="18" charset="-79"/>
              </a:rPr>
              <a:t> </a:t>
            </a:r>
            <a:r>
              <a:rPr lang="es-ES" altLang="id-ID" sz="1800" dirty="0" err="1">
                <a:latin typeface="+mj-lt"/>
                <a:cs typeface="Adobe Hebrew" pitchFamily="18" charset="-79"/>
              </a:rPr>
              <a:t>badan</a:t>
            </a:r>
            <a:r>
              <a:rPr lang="es-ES" altLang="id-ID" sz="1800" dirty="0">
                <a:latin typeface="+mj-lt"/>
                <a:cs typeface="Adobe Hebrew" pitchFamily="18" charset="-79"/>
              </a:rPr>
              <a:t> dan/</a:t>
            </a:r>
            <a:r>
              <a:rPr lang="es-ES" altLang="id-ID" sz="1800" dirty="0" err="1">
                <a:latin typeface="+mj-lt"/>
                <a:cs typeface="Adobe Hebrew" pitchFamily="18" charset="-79"/>
              </a:rPr>
              <a:t>atau</a:t>
            </a:r>
            <a:r>
              <a:rPr lang="es-ES" altLang="id-ID" sz="1800" dirty="0">
                <a:latin typeface="+mj-lt"/>
                <a:cs typeface="Adobe Hebrew" pitchFamily="18" charset="-79"/>
              </a:rPr>
              <a:t> </a:t>
            </a:r>
            <a:r>
              <a:rPr lang="es-ES" altLang="id-ID" sz="1800" dirty="0" err="1">
                <a:latin typeface="+mj-lt"/>
                <a:cs typeface="Adobe Hebrew" pitchFamily="18" charset="-79"/>
              </a:rPr>
              <a:t>pejabat</a:t>
            </a:r>
            <a:r>
              <a:rPr lang="es-ES" altLang="id-ID" sz="1800" dirty="0">
                <a:latin typeface="+mj-lt"/>
                <a:cs typeface="Adobe Hebrew" pitchFamily="18" charset="-79"/>
              </a:rPr>
              <a:t> </a:t>
            </a:r>
            <a:r>
              <a:rPr lang="es-ES" altLang="id-ID" sz="1800" dirty="0" err="1">
                <a:latin typeface="+mj-lt"/>
                <a:cs typeface="Adobe Hebrew" pitchFamily="18" charset="-79"/>
              </a:rPr>
              <a:t>pemerintahan</a:t>
            </a:r>
            <a:r>
              <a:rPr lang="es-ES" altLang="id-ID" sz="1800" dirty="0">
                <a:latin typeface="+mj-lt"/>
                <a:cs typeface="Adobe Hebrew" pitchFamily="18" charset="-79"/>
              </a:rPr>
              <a:t>;</a:t>
            </a:r>
          </a:p>
          <a:p>
            <a:pPr marL="273050" indent="-273050" algn="just">
              <a:buFont typeface="+mj-lt"/>
              <a:buAutoNum type="alphaLcPeriod"/>
              <a:defRPr/>
            </a:pPr>
            <a:r>
              <a:rPr lang="id-ID" altLang="id-ID" sz="1800" dirty="0" err="1">
                <a:latin typeface="+mj-lt"/>
                <a:cs typeface="Adobe Hebrew" pitchFamily="18" charset="-79"/>
              </a:rPr>
              <a:t>m</a:t>
            </a:r>
            <a:r>
              <a:rPr lang="es-ES" altLang="id-ID" sz="1800" dirty="0" err="1">
                <a:latin typeface="+mj-lt"/>
                <a:cs typeface="Adobe Hebrew" pitchFamily="18" charset="-79"/>
              </a:rPr>
              <a:t>emberikan</a:t>
            </a:r>
            <a:r>
              <a:rPr lang="es-ES" altLang="id-ID" sz="1800" dirty="0">
                <a:latin typeface="+mj-lt"/>
                <a:cs typeface="Adobe Hebrew" pitchFamily="18" charset="-79"/>
              </a:rPr>
              <a:t> </a:t>
            </a:r>
            <a:r>
              <a:rPr lang="es-ES" altLang="id-ID" sz="1800" dirty="0" err="1">
                <a:latin typeface="+mj-lt"/>
                <a:cs typeface="Adobe Hebrew" pitchFamily="18" charset="-79"/>
              </a:rPr>
              <a:t>perlindungan</a:t>
            </a:r>
            <a:r>
              <a:rPr lang="es-ES" altLang="id-ID" sz="1800" dirty="0">
                <a:latin typeface="+mj-lt"/>
                <a:cs typeface="Adobe Hebrew" pitchFamily="18" charset="-79"/>
              </a:rPr>
              <a:t> </a:t>
            </a:r>
            <a:r>
              <a:rPr lang="es-ES" altLang="id-ID" sz="1800" dirty="0" err="1">
                <a:latin typeface="+mj-lt"/>
                <a:cs typeface="Adobe Hebrew" pitchFamily="18" charset="-79"/>
              </a:rPr>
              <a:t>hukum</a:t>
            </a:r>
            <a:r>
              <a:rPr lang="es-ES" altLang="id-ID" sz="1800" dirty="0">
                <a:latin typeface="+mj-lt"/>
                <a:cs typeface="Adobe Hebrew" pitchFamily="18" charset="-79"/>
              </a:rPr>
              <a:t> </a:t>
            </a:r>
            <a:r>
              <a:rPr lang="es-ES" altLang="id-ID" sz="1800" dirty="0" err="1">
                <a:latin typeface="+mj-lt"/>
                <a:cs typeface="Adobe Hebrew" pitchFamily="18" charset="-79"/>
              </a:rPr>
              <a:t>kepada</a:t>
            </a:r>
            <a:r>
              <a:rPr lang="es-ES" altLang="id-ID" sz="1800" dirty="0">
                <a:latin typeface="+mj-lt"/>
                <a:cs typeface="Adobe Hebrew" pitchFamily="18" charset="-79"/>
              </a:rPr>
              <a:t> </a:t>
            </a:r>
            <a:r>
              <a:rPr lang="es-ES" altLang="id-ID" sz="1800" dirty="0" err="1">
                <a:latin typeface="+mj-lt"/>
                <a:cs typeface="Adobe Hebrew" pitchFamily="18" charset="-79"/>
              </a:rPr>
              <a:t>warga</a:t>
            </a:r>
            <a:r>
              <a:rPr lang="es-ES" altLang="id-ID" sz="1800" dirty="0">
                <a:latin typeface="+mj-lt"/>
                <a:cs typeface="Adobe Hebrew" pitchFamily="18" charset="-79"/>
              </a:rPr>
              <a:t> </a:t>
            </a:r>
            <a:r>
              <a:rPr lang="es-ES" altLang="id-ID" sz="1800" dirty="0" err="1">
                <a:latin typeface="+mj-lt"/>
                <a:cs typeface="Adobe Hebrew" pitchFamily="18" charset="-79"/>
              </a:rPr>
              <a:t>masyarakat</a:t>
            </a:r>
            <a:r>
              <a:rPr lang="es-ES" altLang="id-ID" sz="1800" dirty="0">
                <a:latin typeface="+mj-lt"/>
                <a:cs typeface="Adobe Hebrew" pitchFamily="18" charset="-79"/>
              </a:rPr>
              <a:t> dan </a:t>
            </a:r>
            <a:r>
              <a:rPr lang="es-ES" altLang="id-ID" sz="1800" dirty="0" err="1">
                <a:latin typeface="+mj-lt"/>
                <a:cs typeface="Adobe Hebrew" pitchFamily="18" charset="-79"/>
              </a:rPr>
              <a:t>aparatur</a:t>
            </a:r>
            <a:r>
              <a:rPr lang="es-ES" altLang="id-ID" sz="1800" dirty="0">
                <a:latin typeface="+mj-lt"/>
                <a:cs typeface="Adobe Hebrew" pitchFamily="18" charset="-79"/>
              </a:rPr>
              <a:t> </a:t>
            </a:r>
            <a:r>
              <a:rPr lang="es-ES" altLang="id-ID" sz="1800" dirty="0" err="1">
                <a:latin typeface="+mj-lt"/>
                <a:cs typeface="Adobe Hebrew" pitchFamily="18" charset="-79"/>
              </a:rPr>
              <a:t>pemerintahan</a:t>
            </a:r>
            <a:r>
              <a:rPr lang="es-ES" altLang="id-ID" sz="1800" dirty="0">
                <a:latin typeface="+mj-lt"/>
                <a:cs typeface="Adobe Hebrew" pitchFamily="18" charset="-79"/>
              </a:rPr>
              <a:t>;</a:t>
            </a:r>
          </a:p>
          <a:p>
            <a:pPr marL="273050" indent="-273050" algn="just">
              <a:buFont typeface="+mj-lt"/>
              <a:buAutoNum type="alphaLcPeriod"/>
              <a:defRPr/>
            </a:pPr>
            <a:r>
              <a:rPr lang="id-ID" altLang="id-ID" sz="1800" dirty="0" err="1">
                <a:latin typeface="+mj-lt"/>
                <a:cs typeface="Adobe Hebrew" pitchFamily="18" charset="-79"/>
              </a:rPr>
              <a:t>m</a:t>
            </a:r>
            <a:r>
              <a:rPr lang="es-ES" altLang="id-ID" sz="1800" dirty="0" err="1">
                <a:latin typeface="+mj-lt"/>
                <a:cs typeface="Adobe Hebrew" pitchFamily="18" charset="-79"/>
              </a:rPr>
              <a:t>elaksanakan</a:t>
            </a:r>
            <a:r>
              <a:rPr lang="es-ES" altLang="id-ID" sz="1800" dirty="0">
                <a:latin typeface="+mj-lt"/>
                <a:cs typeface="Adobe Hebrew" pitchFamily="18" charset="-79"/>
              </a:rPr>
              <a:t> </a:t>
            </a:r>
            <a:r>
              <a:rPr lang="es-ES" altLang="id-ID" sz="1800" dirty="0" err="1">
                <a:latin typeface="+mj-lt"/>
                <a:cs typeface="Adobe Hebrew" pitchFamily="18" charset="-79"/>
              </a:rPr>
              <a:t>ketentuan</a:t>
            </a:r>
            <a:r>
              <a:rPr lang="es-ES" altLang="id-ID" sz="1800" dirty="0">
                <a:latin typeface="+mj-lt"/>
                <a:cs typeface="Adobe Hebrew" pitchFamily="18" charset="-79"/>
              </a:rPr>
              <a:t> </a:t>
            </a:r>
            <a:r>
              <a:rPr lang="es-ES" altLang="id-ID" sz="1800" dirty="0" err="1">
                <a:latin typeface="+mj-lt"/>
                <a:cs typeface="Adobe Hebrew" pitchFamily="18" charset="-79"/>
              </a:rPr>
              <a:t>peraturan</a:t>
            </a:r>
            <a:r>
              <a:rPr lang="es-ES" altLang="id-ID" sz="1800" dirty="0">
                <a:latin typeface="+mj-lt"/>
                <a:cs typeface="Adobe Hebrew" pitchFamily="18" charset="-79"/>
              </a:rPr>
              <a:t> </a:t>
            </a:r>
            <a:r>
              <a:rPr lang="es-ES" altLang="id-ID" sz="1800" dirty="0" err="1">
                <a:latin typeface="+mj-lt"/>
                <a:cs typeface="Adobe Hebrew" pitchFamily="18" charset="-79"/>
              </a:rPr>
              <a:t>perundang-undangan</a:t>
            </a:r>
            <a:r>
              <a:rPr lang="es-ES" altLang="id-ID" sz="1800" dirty="0">
                <a:latin typeface="+mj-lt"/>
                <a:cs typeface="Adobe Hebrew" pitchFamily="18" charset="-79"/>
              </a:rPr>
              <a:t> dan </a:t>
            </a:r>
            <a:r>
              <a:rPr lang="es-ES" altLang="id-ID" sz="1800" dirty="0" err="1">
                <a:latin typeface="+mj-lt"/>
                <a:cs typeface="Adobe Hebrew" pitchFamily="18" charset="-79"/>
              </a:rPr>
              <a:t>menerapkan</a:t>
            </a:r>
            <a:r>
              <a:rPr lang="es-ES" altLang="id-ID" sz="1800" dirty="0">
                <a:latin typeface="+mj-lt"/>
                <a:cs typeface="Adobe Hebrew" pitchFamily="18" charset="-79"/>
              </a:rPr>
              <a:t> asas-asas </a:t>
            </a:r>
            <a:r>
              <a:rPr lang="es-ES" altLang="id-ID" sz="1800" dirty="0" err="1">
                <a:latin typeface="+mj-lt"/>
                <a:cs typeface="Adobe Hebrew" pitchFamily="18" charset="-79"/>
              </a:rPr>
              <a:t>umum</a:t>
            </a:r>
            <a:r>
              <a:rPr lang="es-ES" altLang="id-ID" sz="1800" dirty="0">
                <a:latin typeface="+mj-lt"/>
                <a:cs typeface="Adobe Hebrew" pitchFamily="18" charset="-79"/>
              </a:rPr>
              <a:t> </a:t>
            </a:r>
            <a:r>
              <a:rPr lang="es-ES" altLang="id-ID" sz="1800" dirty="0" err="1">
                <a:latin typeface="+mj-lt"/>
                <a:cs typeface="Adobe Hebrew" pitchFamily="18" charset="-79"/>
              </a:rPr>
              <a:t>pemerintahan</a:t>
            </a:r>
            <a:r>
              <a:rPr lang="es-ES" altLang="id-ID" sz="1800" dirty="0">
                <a:latin typeface="+mj-lt"/>
                <a:cs typeface="Adobe Hebrew" pitchFamily="18" charset="-79"/>
              </a:rPr>
              <a:t> yang </a:t>
            </a:r>
            <a:r>
              <a:rPr lang="es-ES" altLang="id-ID" sz="1800" dirty="0" err="1">
                <a:latin typeface="+mj-lt"/>
                <a:cs typeface="Adobe Hebrew" pitchFamily="18" charset="-79"/>
              </a:rPr>
              <a:t>baik</a:t>
            </a:r>
            <a:r>
              <a:rPr lang="es-ES" altLang="id-ID" sz="1800" dirty="0">
                <a:latin typeface="+mj-lt"/>
                <a:cs typeface="Adobe Hebrew" pitchFamily="18" charset="-79"/>
              </a:rPr>
              <a:t>; dan</a:t>
            </a:r>
          </a:p>
          <a:p>
            <a:pPr marL="273050" indent="-273050" algn="just">
              <a:buFont typeface="+mj-lt"/>
              <a:buAutoNum type="alphaLcPeriod"/>
              <a:defRPr/>
            </a:pPr>
            <a:r>
              <a:rPr lang="id-ID" altLang="id-ID" sz="1800" dirty="0" err="1">
                <a:latin typeface="+mj-lt"/>
                <a:cs typeface="Adobe Hebrew" pitchFamily="18" charset="-79"/>
              </a:rPr>
              <a:t>m</a:t>
            </a:r>
            <a:r>
              <a:rPr lang="es-ES" altLang="id-ID" sz="1800" dirty="0" err="1">
                <a:latin typeface="+mj-lt"/>
                <a:cs typeface="Adobe Hebrew" pitchFamily="18" charset="-79"/>
              </a:rPr>
              <a:t>emberikan</a:t>
            </a:r>
            <a:r>
              <a:rPr lang="es-ES" altLang="id-ID" sz="1800" dirty="0">
                <a:latin typeface="+mj-lt"/>
                <a:cs typeface="Adobe Hebrew" pitchFamily="18" charset="-79"/>
              </a:rPr>
              <a:t> </a:t>
            </a:r>
            <a:r>
              <a:rPr lang="es-ES" altLang="id-ID" sz="1800" dirty="0" err="1">
                <a:latin typeface="+mj-lt"/>
                <a:cs typeface="Adobe Hebrew" pitchFamily="18" charset="-79"/>
              </a:rPr>
              <a:t>pelayanan</a:t>
            </a:r>
            <a:r>
              <a:rPr lang="es-ES" altLang="id-ID" sz="1800" dirty="0">
                <a:latin typeface="+mj-lt"/>
                <a:cs typeface="Adobe Hebrew" pitchFamily="18" charset="-79"/>
              </a:rPr>
              <a:t> yang </a:t>
            </a:r>
            <a:r>
              <a:rPr lang="es-ES" altLang="id-ID" sz="1800" dirty="0" err="1">
                <a:latin typeface="+mj-lt"/>
                <a:cs typeface="Adobe Hebrew" pitchFamily="18" charset="-79"/>
              </a:rPr>
              <a:t>sebaik-baiknya</a:t>
            </a:r>
            <a:r>
              <a:rPr lang="es-ES" altLang="id-ID" sz="1800" dirty="0">
                <a:latin typeface="+mj-lt"/>
                <a:cs typeface="Adobe Hebrew" pitchFamily="18" charset="-79"/>
              </a:rPr>
              <a:t> </a:t>
            </a:r>
            <a:r>
              <a:rPr lang="es-ES" altLang="id-ID" sz="1800" dirty="0" err="1">
                <a:latin typeface="+mj-lt"/>
                <a:cs typeface="Adobe Hebrew" pitchFamily="18" charset="-79"/>
              </a:rPr>
              <a:t>kepada</a:t>
            </a:r>
            <a:r>
              <a:rPr lang="es-ES" altLang="id-ID" sz="1800" dirty="0">
                <a:latin typeface="+mj-lt"/>
                <a:cs typeface="Adobe Hebrew" pitchFamily="18" charset="-79"/>
              </a:rPr>
              <a:t> </a:t>
            </a:r>
            <a:r>
              <a:rPr lang="es-ES" altLang="id-ID" sz="1800" dirty="0" err="1">
                <a:latin typeface="+mj-lt"/>
                <a:cs typeface="Adobe Hebrew" pitchFamily="18" charset="-79"/>
              </a:rPr>
              <a:t>masyarakat</a:t>
            </a:r>
            <a:r>
              <a:rPr lang="id-ID" altLang="id-ID" sz="1800" dirty="0">
                <a:latin typeface="+mj-lt"/>
                <a:cs typeface="Adobe Hebrew" pitchFamily="18" charset="-79"/>
              </a:rPr>
              <a:t>.</a:t>
            </a:r>
            <a:endParaRPr lang="en-US" altLang="id-ID" sz="1800" dirty="0">
              <a:latin typeface="+mj-lt"/>
            </a:endParaRPr>
          </a:p>
        </p:txBody>
      </p:sp>
      <p:sp>
        <p:nvSpPr>
          <p:cNvPr id="7" name="Text Placeholder 4"/>
          <p:cNvSpPr txBox="1">
            <a:spLocks/>
          </p:cNvSpPr>
          <p:nvPr/>
        </p:nvSpPr>
        <p:spPr bwMode="auto">
          <a:xfrm>
            <a:off x="4449167" y="1371600"/>
            <a:ext cx="4435525" cy="639763"/>
          </a:xfrm>
          <a:prstGeom prst="rect">
            <a:avLst/>
          </a:prstGeom>
          <a:solidFill>
            <a:srgbClr val="FFFF00"/>
          </a:solidFill>
          <a:ln/>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a:spcBef>
                <a:spcPct val="20000"/>
              </a:spcBef>
              <a:buFont typeface="Arial" pitchFamily="34" charset="0"/>
              <a:buNone/>
              <a:defRPr/>
            </a:pPr>
            <a:r>
              <a:rPr lang="en-US" altLang="id-ID" sz="3200" b="1" dirty="0"/>
              <a:t>T</a:t>
            </a:r>
            <a:r>
              <a:rPr lang="id-ID" altLang="id-ID" sz="3200" b="1" dirty="0"/>
              <a:t>ujuan</a:t>
            </a:r>
            <a:endParaRPr lang="en-US" altLang="id-ID" sz="2800" b="1" dirty="0"/>
          </a:p>
        </p:txBody>
      </p:sp>
      <p:sp>
        <p:nvSpPr>
          <p:cNvPr id="10" name="Text Placeholder 4"/>
          <p:cNvSpPr txBox="1">
            <a:spLocks/>
          </p:cNvSpPr>
          <p:nvPr/>
        </p:nvSpPr>
        <p:spPr bwMode="auto">
          <a:xfrm>
            <a:off x="307072" y="1371600"/>
            <a:ext cx="4142096" cy="639763"/>
          </a:xfrm>
          <a:prstGeom prst="rect">
            <a:avLst/>
          </a:prstGeom>
          <a:solidFill>
            <a:srgbClr val="00B050"/>
          </a:solidFill>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a:spcBef>
                <a:spcPct val="20000"/>
              </a:spcBef>
              <a:buFont typeface="Arial" pitchFamily="34" charset="0"/>
              <a:buNone/>
              <a:defRPr/>
            </a:pPr>
            <a:r>
              <a:rPr lang="id-ID" altLang="id-ID" sz="2800" b="1" dirty="0">
                <a:solidFill>
                  <a:srgbClr val="FFFFFF"/>
                </a:solidFill>
              </a:rPr>
              <a:t>Latar Belakang</a:t>
            </a:r>
            <a:endParaRPr lang="en-US" altLang="id-ID" b="1" dirty="0">
              <a:solidFill>
                <a:srgbClr val="FFFFFF"/>
              </a:solidFill>
            </a:endParaRPr>
          </a:p>
        </p:txBody>
      </p:sp>
      <p:cxnSp>
        <p:nvCxnSpPr>
          <p:cNvPr id="13" name="Straight Connector 12"/>
          <p:cNvCxnSpPr/>
          <p:nvPr/>
        </p:nvCxnSpPr>
        <p:spPr>
          <a:xfrm>
            <a:off x="4449763" y="2030413"/>
            <a:ext cx="0" cy="4524375"/>
          </a:xfrm>
          <a:prstGeom prst="line">
            <a:avLst/>
          </a:prstGeom>
          <a:ln w="38100">
            <a:solidFill>
              <a:srgbClr val="FF0000"/>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917758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274638"/>
            <a:ext cx="7772400" cy="995362"/>
          </a:xfrm>
        </p:spPr>
        <p:txBody>
          <a:bodyPr>
            <a:normAutofit fontScale="90000"/>
          </a:bodyPr>
          <a:lstStyle/>
          <a:p>
            <a:r>
              <a:rPr lang="id-ID" sz="3600" b="1" dirty="0">
                <a:solidFill>
                  <a:schemeClr val="tx1"/>
                </a:solidFill>
              </a:rPr>
              <a:t>LINGKUP </a:t>
            </a:r>
            <a:r>
              <a:rPr lang="en-US" sz="3600" b="1" dirty="0">
                <a:solidFill>
                  <a:schemeClr val="tx1"/>
                </a:solidFill>
              </a:rPr>
              <a:t>UU </a:t>
            </a:r>
            <a:br>
              <a:rPr lang="en-US" sz="3600" b="1" dirty="0">
                <a:solidFill>
                  <a:schemeClr val="tx1"/>
                </a:solidFill>
              </a:rPr>
            </a:br>
            <a:r>
              <a:rPr lang="id-ID" sz="3600" dirty="0"/>
              <a:t>Administrasi Pemerintahan </a:t>
            </a:r>
            <a:br>
              <a:rPr lang="id-ID" sz="3600" dirty="0"/>
            </a:br>
            <a:endParaRPr lang="id-ID" sz="3600" b="1" dirty="0">
              <a:solidFill>
                <a:schemeClr val="tx1"/>
              </a:solidFill>
            </a:endParaRPr>
          </a:p>
        </p:txBody>
      </p:sp>
      <p:sp>
        <p:nvSpPr>
          <p:cNvPr id="8195" name="Content Placeholder 2"/>
          <p:cNvSpPr>
            <a:spLocks noGrp="1"/>
          </p:cNvSpPr>
          <p:nvPr>
            <p:ph idx="1"/>
          </p:nvPr>
        </p:nvSpPr>
        <p:spPr>
          <a:xfrm>
            <a:off x="723900" y="1450975"/>
            <a:ext cx="8229600" cy="4525963"/>
          </a:xfrm>
        </p:spPr>
        <p:txBody>
          <a:bodyPr rtlCol="0">
            <a:normAutofit/>
          </a:bodyPr>
          <a:lstStyle/>
          <a:p>
            <a:pPr algn="just" eaLnBrk="1" fontAlgn="auto" hangingPunct="1">
              <a:spcAft>
                <a:spcPts val="0"/>
              </a:spcAft>
              <a:buFont typeface="Arial" charset="0"/>
              <a:buNone/>
              <a:defRPr/>
            </a:pPr>
            <a:endParaRPr lang="id-ID" sz="2800" dirty="0">
              <a:ea typeface="ＭＳ Ｐゴシック" charset="-128"/>
              <a:cs typeface="Calibri" pitchFamily="34" charset="0"/>
            </a:endParaRPr>
          </a:p>
          <a:p>
            <a:pPr marL="0" indent="0" algn="ctr" eaLnBrk="1" fontAlgn="auto" hangingPunct="1">
              <a:spcAft>
                <a:spcPts val="0"/>
              </a:spcAft>
              <a:buFont typeface="Arial" charset="0"/>
              <a:buNone/>
              <a:defRPr/>
            </a:pPr>
            <a:endParaRPr lang="en-US" sz="2800" dirty="0">
              <a:ea typeface="ＭＳ Ｐゴシック" charset="-128"/>
              <a:cs typeface="Calibri" pitchFamily="34" charset="0"/>
            </a:endParaRPr>
          </a:p>
          <a:p>
            <a:pPr marL="0" indent="0" algn="ctr" eaLnBrk="1" fontAlgn="auto" hangingPunct="1">
              <a:spcAft>
                <a:spcPts val="0"/>
              </a:spcAft>
              <a:buFont typeface="Arial" charset="0"/>
              <a:buNone/>
              <a:defRPr/>
            </a:pPr>
            <a:endParaRPr lang="id-ID" sz="2800" dirty="0">
              <a:ea typeface="ＭＳ Ｐゴシック" charset="-128"/>
              <a:cs typeface="Calibri" pitchFamily="34" charset="0"/>
            </a:endParaRPr>
          </a:p>
          <a:p>
            <a:pPr marL="0" indent="0" algn="ctr" eaLnBrk="1" fontAlgn="auto" hangingPunct="1">
              <a:spcAft>
                <a:spcPts val="0"/>
              </a:spcAft>
              <a:buFont typeface="Arial" charset="0"/>
              <a:buNone/>
              <a:defRPr/>
            </a:pPr>
            <a:endParaRPr lang="id-ID" sz="1700" i="1" dirty="0">
              <a:ea typeface="ＭＳ Ｐゴシック" charset="-128"/>
              <a:cs typeface="Calibri" pitchFamily="34" charset="0"/>
            </a:endParaRPr>
          </a:p>
        </p:txBody>
      </p:sp>
      <p:graphicFrame>
        <p:nvGraphicFramePr>
          <p:cNvPr id="6" name="Diagram 5"/>
          <p:cNvGraphicFramePr/>
          <p:nvPr>
            <p:extLst>
              <p:ext uri="{D42A27DB-BD31-4B8C-83A1-F6EECF244321}">
                <p14:modId xmlns:p14="http://schemas.microsoft.com/office/powerpoint/2010/main" val="4120554271"/>
              </p:ext>
            </p:extLst>
          </p:nvPr>
        </p:nvGraphicFramePr>
        <p:xfrm>
          <a:off x="1546464" y="1668300"/>
          <a:ext cx="5826412" cy="4439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36035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354842" y="1519831"/>
          <a:ext cx="8447964" cy="4962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7347" name="TextBox 8"/>
          <p:cNvSpPr txBox="1">
            <a:spLocks noChangeArrowheads="1"/>
          </p:cNvSpPr>
          <p:nvPr/>
        </p:nvSpPr>
        <p:spPr bwMode="auto">
          <a:xfrm>
            <a:off x="981075" y="1755775"/>
            <a:ext cx="6683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1</a:t>
            </a:r>
          </a:p>
        </p:txBody>
      </p:sp>
      <p:sp>
        <p:nvSpPr>
          <p:cNvPr id="57348" name="TextBox 9"/>
          <p:cNvSpPr txBox="1">
            <a:spLocks noChangeArrowheads="1"/>
          </p:cNvSpPr>
          <p:nvPr/>
        </p:nvSpPr>
        <p:spPr bwMode="auto">
          <a:xfrm>
            <a:off x="1025525" y="5227638"/>
            <a:ext cx="6699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5400" b="1">
                <a:latin typeface="Britannic Bold" pitchFamily="34" charset="0"/>
              </a:rPr>
              <a:t>3</a:t>
            </a:r>
          </a:p>
        </p:txBody>
      </p:sp>
      <p:sp>
        <p:nvSpPr>
          <p:cNvPr id="57349" name="TextBox 8"/>
          <p:cNvSpPr txBox="1">
            <a:spLocks noChangeArrowheads="1"/>
          </p:cNvSpPr>
          <p:nvPr/>
        </p:nvSpPr>
        <p:spPr bwMode="auto">
          <a:xfrm>
            <a:off x="981075" y="3365500"/>
            <a:ext cx="668338"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2</a:t>
            </a:r>
          </a:p>
        </p:txBody>
      </p:sp>
      <p:sp>
        <p:nvSpPr>
          <p:cNvPr id="10247" name="Rectangle 2"/>
          <p:cNvSpPr>
            <a:spLocks noGrp="1" noChangeArrowheads="1"/>
          </p:cNvSpPr>
          <p:nvPr>
            <p:ph type="title"/>
          </p:nvPr>
        </p:nvSpPr>
        <p:spPr>
          <a:xfrm>
            <a:off x="53975" y="117475"/>
            <a:ext cx="8080375" cy="1058863"/>
          </a:xfrm>
        </p:spPr>
        <p:txBody>
          <a:bodyPr>
            <a:normAutofit fontScale="90000"/>
          </a:bodyPr>
          <a:lstStyle/>
          <a:p>
            <a:pPr algn="ctr">
              <a:defRPr/>
            </a:pPr>
            <a:r>
              <a:rPr lang="id-ID" altLang="id-ID" sz="3000" b="1" dirty="0">
                <a:solidFill>
                  <a:schemeClr val="tx1"/>
                </a:solidFill>
                <a:latin typeface="+mn-lt"/>
              </a:rPr>
              <a:t>GAGASAN PENTING UU AP DALAM UPAYA MENDORONG PELAKSANAAN RB</a:t>
            </a:r>
            <a:endParaRPr lang="en-US" altLang="id-ID" sz="3000" b="1" dirty="0">
              <a:solidFill>
                <a:schemeClr val="tx1"/>
              </a:solidFill>
              <a:latin typeface="+mn-lt"/>
            </a:endParaRPr>
          </a:p>
        </p:txBody>
      </p:sp>
      <p:sp>
        <p:nvSpPr>
          <p:cNvPr id="2" name="TextBox 1"/>
          <p:cNvSpPr txBox="1"/>
          <p:nvPr/>
        </p:nvSpPr>
        <p:spPr>
          <a:xfrm>
            <a:off x="1547664" y="5149641"/>
            <a:ext cx="774571" cy="1015663"/>
          </a:xfrm>
          <a:prstGeom prst="rect">
            <a:avLst/>
          </a:prstGeom>
          <a:noFill/>
        </p:spPr>
        <p:txBody>
          <a:bodyPr wrap="none" rtlCol="0">
            <a:spAutoFit/>
          </a:bodyPr>
          <a:lstStyle/>
          <a:p>
            <a:r>
              <a:rPr lang="id-ID" sz="6000" dirty="0">
                <a:sym typeface="Wingdings 2"/>
              </a:rPr>
              <a:t></a:t>
            </a:r>
            <a:endParaRPr lang="id-ID" sz="6000" dirty="0"/>
          </a:p>
        </p:txBody>
      </p:sp>
    </p:spTree>
    <p:extLst>
      <p:ext uri="{BB962C8B-B14F-4D97-AF65-F5344CB8AC3E}">
        <p14:creationId xmlns:p14="http://schemas.microsoft.com/office/powerpoint/2010/main" val="162846305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354842" y="1519831"/>
          <a:ext cx="8447964" cy="4962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8371" name="TextBox 8"/>
          <p:cNvSpPr txBox="1">
            <a:spLocks noChangeArrowheads="1"/>
          </p:cNvSpPr>
          <p:nvPr/>
        </p:nvSpPr>
        <p:spPr bwMode="auto">
          <a:xfrm>
            <a:off x="981075" y="1755775"/>
            <a:ext cx="6683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4</a:t>
            </a:r>
          </a:p>
        </p:txBody>
      </p:sp>
      <p:sp>
        <p:nvSpPr>
          <p:cNvPr id="58372" name="TextBox 9"/>
          <p:cNvSpPr txBox="1">
            <a:spLocks noChangeArrowheads="1"/>
          </p:cNvSpPr>
          <p:nvPr/>
        </p:nvSpPr>
        <p:spPr bwMode="auto">
          <a:xfrm>
            <a:off x="1025525" y="5227638"/>
            <a:ext cx="6699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5400" b="1">
                <a:latin typeface="Britannic Bold" pitchFamily="34" charset="0"/>
              </a:rPr>
              <a:t>6</a:t>
            </a:r>
          </a:p>
        </p:txBody>
      </p:sp>
      <p:sp>
        <p:nvSpPr>
          <p:cNvPr id="58373" name="TextBox 8"/>
          <p:cNvSpPr txBox="1">
            <a:spLocks noChangeArrowheads="1"/>
          </p:cNvSpPr>
          <p:nvPr/>
        </p:nvSpPr>
        <p:spPr bwMode="auto">
          <a:xfrm>
            <a:off x="981075" y="3365500"/>
            <a:ext cx="668338"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5</a:t>
            </a:r>
          </a:p>
        </p:txBody>
      </p:sp>
      <p:sp>
        <p:nvSpPr>
          <p:cNvPr id="11272" name="Rectangle 2"/>
          <p:cNvSpPr txBox="1">
            <a:spLocks noChangeArrowheads="1"/>
          </p:cNvSpPr>
          <p:nvPr/>
        </p:nvSpPr>
        <p:spPr bwMode="auto">
          <a:xfrm>
            <a:off x="282575" y="171450"/>
            <a:ext cx="7537450" cy="1058863"/>
          </a:xfrm>
          <a:prstGeom prst="rect">
            <a:avLst/>
          </a:prstGeom>
          <a:noFill/>
          <a:ln w="9525">
            <a:noFill/>
            <a:miter lim="800000"/>
            <a:headEnd/>
            <a:tailEnd/>
          </a:ln>
        </p:spPr>
        <p:txBody>
          <a:bodyPr anchor="ctr"/>
          <a:lstStyle/>
          <a:p>
            <a:pPr algn="ctr">
              <a:defRPr/>
            </a:pPr>
            <a:r>
              <a:rPr lang="id-ID" altLang="id-ID" sz="3000" b="1" dirty="0">
                <a:latin typeface="+mn-lt"/>
              </a:rPr>
              <a:t>GAGASAN PENTING UU AP DALAM UPAYA MENDORONG PELAKSANAAN RB - 2</a:t>
            </a:r>
            <a:endParaRPr lang="en-US" altLang="id-ID" sz="3000" b="1" dirty="0">
              <a:latin typeface="+mn-lt"/>
            </a:endParaRPr>
          </a:p>
        </p:txBody>
      </p:sp>
      <p:sp>
        <p:nvSpPr>
          <p:cNvPr id="7" name="TextBox 6"/>
          <p:cNvSpPr txBox="1"/>
          <p:nvPr/>
        </p:nvSpPr>
        <p:spPr>
          <a:xfrm>
            <a:off x="1493173" y="3501008"/>
            <a:ext cx="774571" cy="1015663"/>
          </a:xfrm>
          <a:prstGeom prst="rect">
            <a:avLst/>
          </a:prstGeom>
          <a:noFill/>
        </p:spPr>
        <p:txBody>
          <a:bodyPr wrap="none" rtlCol="0">
            <a:spAutoFit/>
          </a:bodyPr>
          <a:lstStyle/>
          <a:p>
            <a:r>
              <a:rPr lang="id-ID" sz="6000" dirty="0">
                <a:sym typeface="Wingdings 2"/>
              </a:rPr>
              <a:t></a:t>
            </a:r>
            <a:endParaRPr lang="id-ID" sz="6000" dirty="0"/>
          </a:p>
        </p:txBody>
      </p:sp>
    </p:spTree>
    <p:extLst>
      <p:ext uri="{BB962C8B-B14F-4D97-AF65-F5344CB8AC3E}">
        <p14:creationId xmlns:p14="http://schemas.microsoft.com/office/powerpoint/2010/main" val="1882520106"/>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539552" y="1486940"/>
          <a:ext cx="8064896" cy="4768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9395" name="TextBox 8"/>
          <p:cNvSpPr txBox="1">
            <a:spLocks noChangeArrowheads="1"/>
          </p:cNvSpPr>
          <p:nvPr/>
        </p:nvSpPr>
        <p:spPr bwMode="auto">
          <a:xfrm>
            <a:off x="1049338" y="1419225"/>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A</a:t>
            </a:r>
          </a:p>
        </p:txBody>
      </p:sp>
      <p:sp>
        <p:nvSpPr>
          <p:cNvPr id="59396" name="TextBox 8"/>
          <p:cNvSpPr txBox="1">
            <a:spLocks noChangeArrowheads="1"/>
          </p:cNvSpPr>
          <p:nvPr/>
        </p:nvSpPr>
        <p:spPr bwMode="auto">
          <a:xfrm>
            <a:off x="1033463" y="2414588"/>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B</a:t>
            </a:r>
          </a:p>
        </p:txBody>
      </p:sp>
      <p:sp>
        <p:nvSpPr>
          <p:cNvPr id="59397" name="TextBox 8"/>
          <p:cNvSpPr txBox="1">
            <a:spLocks noChangeArrowheads="1"/>
          </p:cNvSpPr>
          <p:nvPr/>
        </p:nvSpPr>
        <p:spPr bwMode="auto">
          <a:xfrm>
            <a:off x="1049338" y="3344863"/>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C</a:t>
            </a:r>
          </a:p>
        </p:txBody>
      </p:sp>
      <p:sp>
        <p:nvSpPr>
          <p:cNvPr id="59398" name="TextBox 8"/>
          <p:cNvSpPr txBox="1">
            <a:spLocks noChangeArrowheads="1"/>
          </p:cNvSpPr>
          <p:nvPr/>
        </p:nvSpPr>
        <p:spPr bwMode="auto">
          <a:xfrm>
            <a:off x="1049338" y="4314825"/>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D</a:t>
            </a:r>
          </a:p>
        </p:txBody>
      </p:sp>
      <p:sp>
        <p:nvSpPr>
          <p:cNvPr id="59399" name="TextBox 8"/>
          <p:cNvSpPr txBox="1">
            <a:spLocks noChangeArrowheads="1"/>
          </p:cNvSpPr>
          <p:nvPr/>
        </p:nvSpPr>
        <p:spPr bwMode="auto">
          <a:xfrm>
            <a:off x="1058863" y="5299075"/>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E</a:t>
            </a:r>
          </a:p>
        </p:txBody>
      </p:sp>
      <p:sp>
        <p:nvSpPr>
          <p:cNvPr id="10" name="Title 1"/>
          <p:cNvSpPr>
            <a:spLocks noGrp="1"/>
          </p:cNvSpPr>
          <p:nvPr>
            <p:ph type="title"/>
          </p:nvPr>
        </p:nvSpPr>
        <p:spPr>
          <a:xfrm>
            <a:off x="-204788" y="355600"/>
            <a:ext cx="8964613" cy="908050"/>
          </a:xfrm>
        </p:spPr>
        <p:txBody>
          <a:bodyPr>
            <a:normAutofit fontScale="90000"/>
          </a:bodyPr>
          <a:lstStyle/>
          <a:p>
            <a:pPr algn="ctr">
              <a:defRPr/>
            </a:pPr>
            <a:r>
              <a:rPr lang="id-ID" altLang="id-ID" b="1" dirty="0">
                <a:solidFill>
                  <a:schemeClr val="tx1"/>
                </a:solidFill>
              </a:rPr>
              <a:t>SUBSTANSI PENGATURAN </a:t>
            </a:r>
            <a:br>
              <a:rPr lang="id-ID" altLang="id-ID" b="1" dirty="0">
                <a:solidFill>
                  <a:schemeClr val="tx1"/>
                </a:solidFill>
              </a:rPr>
            </a:br>
            <a:r>
              <a:rPr lang="en-US" altLang="id-ID" b="1" dirty="0">
                <a:solidFill>
                  <a:schemeClr val="tx1"/>
                </a:solidFill>
              </a:rPr>
              <a:t>UU ADMINISTRASI PEMERINTAHAN</a:t>
            </a:r>
            <a:endParaRPr lang="id-ID" altLang="id-ID" b="1" dirty="0">
              <a:solidFill>
                <a:schemeClr val="tx1"/>
              </a:solidFill>
            </a:endParaRPr>
          </a:p>
        </p:txBody>
      </p:sp>
      <p:sp>
        <p:nvSpPr>
          <p:cNvPr id="9" name="TextBox 8"/>
          <p:cNvSpPr txBox="1"/>
          <p:nvPr/>
        </p:nvSpPr>
        <p:spPr>
          <a:xfrm>
            <a:off x="1547664" y="3421449"/>
            <a:ext cx="774571" cy="1015663"/>
          </a:xfrm>
          <a:prstGeom prst="rect">
            <a:avLst/>
          </a:prstGeom>
          <a:noFill/>
        </p:spPr>
        <p:txBody>
          <a:bodyPr wrap="none" rtlCol="0">
            <a:spAutoFit/>
          </a:bodyPr>
          <a:lstStyle/>
          <a:p>
            <a:r>
              <a:rPr lang="id-ID" sz="6000" dirty="0">
                <a:sym typeface="Wingdings 2"/>
              </a:rPr>
              <a:t></a:t>
            </a:r>
            <a:endParaRPr lang="id-ID" sz="6000" dirty="0"/>
          </a:p>
        </p:txBody>
      </p:sp>
      <p:sp>
        <p:nvSpPr>
          <p:cNvPr id="11" name="TextBox 10"/>
          <p:cNvSpPr txBox="1"/>
          <p:nvPr/>
        </p:nvSpPr>
        <p:spPr>
          <a:xfrm>
            <a:off x="1547664" y="2485345"/>
            <a:ext cx="774571" cy="1015663"/>
          </a:xfrm>
          <a:prstGeom prst="rect">
            <a:avLst/>
          </a:prstGeom>
          <a:noFill/>
        </p:spPr>
        <p:txBody>
          <a:bodyPr wrap="none" rtlCol="0">
            <a:spAutoFit/>
          </a:bodyPr>
          <a:lstStyle/>
          <a:p>
            <a:r>
              <a:rPr lang="id-ID" sz="6000" dirty="0">
                <a:sym typeface="Wingdings 2"/>
              </a:rPr>
              <a:t></a:t>
            </a:r>
            <a:endParaRPr lang="id-ID" sz="6000" dirty="0"/>
          </a:p>
        </p:txBody>
      </p:sp>
    </p:spTree>
    <p:extLst>
      <p:ext uri="{BB962C8B-B14F-4D97-AF65-F5344CB8AC3E}">
        <p14:creationId xmlns:p14="http://schemas.microsoft.com/office/powerpoint/2010/main" val="311303522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539552" y="1486940"/>
          <a:ext cx="8064896" cy="4768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891" name="Title 1"/>
          <p:cNvSpPr>
            <a:spLocks noGrp="1"/>
          </p:cNvSpPr>
          <p:nvPr>
            <p:ph type="title"/>
          </p:nvPr>
        </p:nvSpPr>
        <p:spPr>
          <a:xfrm>
            <a:off x="-204788" y="355600"/>
            <a:ext cx="8964613" cy="908050"/>
          </a:xfrm>
        </p:spPr>
        <p:txBody>
          <a:bodyPr>
            <a:normAutofit fontScale="90000"/>
          </a:bodyPr>
          <a:lstStyle/>
          <a:p>
            <a:pPr algn="ctr">
              <a:defRPr/>
            </a:pPr>
            <a:r>
              <a:rPr lang="id-ID" altLang="id-ID" b="1" dirty="0">
                <a:solidFill>
                  <a:schemeClr val="tx1"/>
                </a:solidFill>
              </a:rPr>
              <a:t>SUBSTANSI PENGATURAN</a:t>
            </a:r>
            <a:br>
              <a:rPr lang="id-ID" altLang="id-ID" b="1" dirty="0">
                <a:solidFill>
                  <a:schemeClr val="tx1"/>
                </a:solidFill>
              </a:rPr>
            </a:br>
            <a:r>
              <a:rPr lang="en-US" altLang="id-ID" b="1" dirty="0">
                <a:solidFill>
                  <a:schemeClr val="tx1"/>
                </a:solidFill>
              </a:rPr>
              <a:t>UU ADMINISTRASI PEMERINTAHAN</a:t>
            </a:r>
            <a:r>
              <a:rPr lang="id-ID" altLang="id-ID" b="1" dirty="0">
                <a:solidFill>
                  <a:schemeClr val="tx1"/>
                </a:solidFill>
              </a:rPr>
              <a:t> - 2</a:t>
            </a:r>
          </a:p>
        </p:txBody>
      </p:sp>
      <p:sp>
        <p:nvSpPr>
          <p:cNvPr id="60420" name="TextBox 4"/>
          <p:cNvSpPr txBox="1">
            <a:spLocks noChangeArrowheads="1"/>
          </p:cNvSpPr>
          <p:nvPr/>
        </p:nvSpPr>
        <p:spPr bwMode="auto">
          <a:xfrm>
            <a:off x="1058863" y="1419225"/>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F</a:t>
            </a:r>
          </a:p>
        </p:txBody>
      </p:sp>
      <p:sp>
        <p:nvSpPr>
          <p:cNvPr id="60421" name="TextBox 5"/>
          <p:cNvSpPr txBox="1">
            <a:spLocks noChangeArrowheads="1"/>
          </p:cNvSpPr>
          <p:nvPr/>
        </p:nvSpPr>
        <p:spPr bwMode="auto">
          <a:xfrm>
            <a:off x="1081088" y="2362200"/>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G</a:t>
            </a:r>
          </a:p>
        </p:txBody>
      </p:sp>
      <p:sp>
        <p:nvSpPr>
          <p:cNvPr id="60422" name="TextBox 6"/>
          <p:cNvSpPr txBox="1">
            <a:spLocks noChangeArrowheads="1"/>
          </p:cNvSpPr>
          <p:nvPr/>
        </p:nvSpPr>
        <p:spPr bwMode="auto">
          <a:xfrm>
            <a:off x="1058863" y="3375025"/>
            <a:ext cx="668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H</a:t>
            </a:r>
          </a:p>
        </p:txBody>
      </p:sp>
      <p:sp>
        <p:nvSpPr>
          <p:cNvPr id="60423" name="TextBox 7"/>
          <p:cNvSpPr txBox="1">
            <a:spLocks noChangeArrowheads="1"/>
          </p:cNvSpPr>
          <p:nvPr/>
        </p:nvSpPr>
        <p:spPr bwMode="auto">
          <a:xfrm>
            <a:off x="1095375" y="4278313"/>
            <a:ext cx="6683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I</a:t>
            </a:r>
          </a:p>
        </p:txBody>
      </p:sp>
      <p:sp>
        <p:nvSpPr>
          <p:cNvPr id="60424" name="TextBox 8"/>
          <p:cNvSpPr txBox="1">
            <a:spLocks noChangeArrowheads="1"/>
          </p:cNvSpPr>
          <p:nvPr/>
        </p:nvSpPr>
        <p:spPr bwMode="auto">
          <a:xfrm>
            <a:off x="1095375" y="5294313"/>
            <a:ext cx="6683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r>
              <a:rPr lang="id-ID" altLang="id-ID" sz="6000" b="1">
                <a:latin typeface="Britannic Bold" pitchFamily="34" charset="0"/>
              </a:rPr>
              <a:t>J</a:t>
            </a:r>
          </a:p>
        </p:txBody>
      </p:sp>
    </p:spTree>
    <p:extLst>
      <p:ext uri="{BB962C8B-B14F-4D97-AF65-F5344CB8AC3E}">
        <p14:creationId xmlns:p14="http://schemas.microsoft.com/office/powerpoint/2010/main" val="177774732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946955" y="325845"/>
            <a:ext cx="5184576" cy="1584176"/>
          </a:xfrm>
          <a:prstGeom prst="rect">
            <a:avLst/>
          </a:prstGeom>
          <a:solidFill>
            <a:schemeClr val="accent3">
              <a:lumMod val="20000"/>
              <a:lumOff val="8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ectangle 31"/>
          <p:cNvSpPr/>
          <p:nvPr/>
        </p:nvSpPr>
        <p:spPr>
          <a:xfrm>
            <a:off x="0" y="3284984"/>
            <a:ext cx="9144000" cy="3573016"/>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TextBox 30"/>
          <p:cNvSpPr txBox="1"/>
          <p:nvPr/>
        </p:nvSpPr>
        <p:spPr>
          <a:xfrm>
            <a:off x="0" y="2204864"/>
            <a:ext cx="9143999" cy="1077218"/>
          </a:xfrm>
          <a:prstGeom prst="rect">
            <a:avLst/>
          </a:prstGeom>
          <a:solidFill>
            <a:srgbClr val="0070C0"/>
          </a:solidFill>
        </p:spPr>
        <p:txBody>
          <a:bodyPr wrap="square" rtlCol="0">
            <a:spAutoFit/>
          </a:bodyPr>
          <a:lstStyle/>
          <a:p>
            <a:pPr lvl="1"/>
            <a:r>
              <a:rPr lang="id-ID" sz="3200" dirty="0">
                <a:solidFill>
                  <a:schemeClr val="bg1"/>
                </a:solidFill>
                <a:effectLst>
                  <a:outerShdw blurRad="38100" dist="38100" dir="2700000" algn="tl">
                    <a:srgbClr val="000000">
                      <a:alpha val="43137"/>
                    </a:srgbClr>
                  </a:outerShdw>
                </a:effectLst>
              </a:rPr>
              <a:t>Administrasi </a:t>
            </a:r>
          </a:p>
          <a:p>
            <a:pPr lvl="1"/>
            <a:r>
              <a:rPr lang="id-ID" sz="3200" dirty="0">
                <a:solidFill>
                  <a:schemeClr val="bg1"/>
                </a:solidFill>
                <a:effectLst>
                  <a:outerShdw blurRad="38100" dist="38100" dir="2700000" algn="tl">
                    <a:srgbClr val="000000">
                      <a:alpha val="43137"/>
                    </a:srgbClr>
                  </a:outerShdw>
                </a:effectLst>
              </a:rPr>
              <a:t>Pemerintahan</a:t>
            </a:r>
          </a:p>
        </p:txBody>
      </p:sp>
      <p:sp>
        <p:nvSpPr>
          <p:cNvPr id="28" name="Oval 27"/>
          <p:cNvSpPr/>
          <p:nvPr/>
        </p:nvSpPr>
        <p:spPr>
          <a:xfrm>
            <a:off x="744043" y="4244901"/>
            <a:ext cx="1579252" cy="1549635"/>
          </a:xfrm>
          <a:prstGeom prst="ellipse">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ID"/>
          </a:p>
        </p:txBody>
      </p:sp>
      <p:sp>
        <p:nvSpPr>
          <p:cNvPr id="24" name="Oval 23"/>
          <p:cNvSpPr/>
          <p:nvPr/>
        </p:nvSpPr>
        <p:spPr>
          <a:xfrm>
            <a:off x="6737164" y="4244901"/>
            <a:ext cx="1579252" cy="1549635"/>
          </a:xfrm>
          <a:prstGeom prst="ellipse">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ID"/>
          </a:p>
        </p:txBody>
      </p:sp>
      <p:sp>
        <p:nvSpPr>
          <p:cNvPr id="21" name="Curved Down Arrow 20"/>
          <p:cNvSpPr/>
          <p:nvPr/>
        </p:nvSpPr>
        <p:spPr>
          <a:xfrm>
            <a:off x="2917046" y="4221088"/>
            <a:ext cx="3309906" cy="864914"/>
          </a:xfrm>
          <a:prstGeom prst="curved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1" name="Oval 10"/>
          <p:cNvSpPr/>
          <p:nvPr/>
        </p:nvSpPr>
        <p:spPr>
          <a:xfrm>
            <a:off x="5606136" y="5019719"/>
            <a:ext cx="1753180" cy="1649641"/>
          </a:xfrm>
          <a:prstGeom prst="ellipse">
            <a:avLst/>
          </a:prstGeom>
          <a:solidFill>
            <a:schemeClr val="bg2">
              <a:lumMod val="25000"/>
            </a:schemeClr>
          </a:solidFill>
          <a:ln/>
        </p:spPr>
        <p:style>
          <a:lnRef idx="3">
            <a:schemeClr val="lt1"/>
          </a:lnRef>
          <a:fillRef idx="1">
            <a:schemeClr val="accent6"/>
          </a:fillRef>
          <a:effectRef idx="1">
            <a:schemeClr val="accent6"/>
          </a:effectRef>
          <a:fontRef idx="minor">
            <a:schemeClr val="lt1"/>
          </a:fontRef>
        </p:style>
        <p:txBody>
          <a:bodyPr/>
          <a:lstStyle/>
          <a:p>
            <a:endParaRPr lang="en-ID"/>
          </a:p>
        </p:txBody>
      </p:sp>
      <p:sp>
        <p:nvSpPr>
          <p:cNvPr id="4" name="TextBox 3"/>
          <p:cNvSpPr txBox="1"/>
          <p:nvPr/>
        </p:nvSpPr>
        <p:spPr>
          <a:xfrm>
            <a:off x="4577637" y="1117933"/>
            <a:ext cx="2371483" cy="646331"/>
          </a:xfrm>
          <a:prstGeom prst="rect">
            <a:avLst/>
          </a:prstGeom>
          <a:solidFill>
            <a:schemeClr val="bg1"/>
          </a:solidFill>
          <a:ln>
            <a:solidFill>
              <a:schemeClr val="tx1"/>
            </a:solidFill>
          </a:ln>
        </p:spPr>
        <p:txBody>
          <a:bodyPr wrap="square" rtlCol="0">
            <a:spAutoFit/>
          </a:bodyPr>
          <a:lstStyle/>
          <a:p>
            <a:pPr algn="ctr"/>
            <a:r>
              <a:rPr lang="id-ID" dirty="0"/>
              <a:t>Negara Indonesia adalah Negara Hukum</a:t>
            </a:r>
          </a:p>
        </p:txBody>
      </p:sp>
      <p:sp>
        <p:nvSpPr>
          <p:cNvPr id="5" name="TextBox 4"/>
          <p:cNvSpPr txBox="1"/>
          <p:nvPr/>
        </p:nvSpPr>
        <p:spPr>
          <a:xfrm>
            <a:off x="3386258" y="2361654"/>
            <a:ext cx="2371483" cy="923330"/>
          </a:xfrm>
          <a:prstGeom prst="rect">
            <a:avLst/>
          </a:prstGeom>
          <a:solidFill>
            <a:srgbClr val="FFFF00"/>
          </a:solidFill>
          <a:ln w="38100">
            <a:solidFill>
              <a:schemeClr val="bg1"/>
            </a:solidFill>
          </a:ln>
        </p:spPr>
        <p:txBody>
          <a:bodyPr wrap="square" rtlCol="0">
            <a:spAutoFit/>
          </a:bodyPr>
          <a:lstStyle/>
          <a:p>
            <a:pPr algn="ctr"/>
            <a:r>
              <a:rPr lang="id-ID" dirty="0"/>
              <a:t>Sistem Penyelenggaraan Pemerintahan</a:t>
            </a:r>
          </a:p>
        </p:txBody>
      </p:sp>
      <p:sp>
        <p:nvSpPr>
          <p:cNvPr id="6" name="TextBox 5"/>
          <p:cNvSpPr txBox="1"/>
          <p:nvPr/>
        </p:nvSpPr>
        <p:spPr>
          <a:xfrm>
            <a:off x="4577637" y="499357"/>
            <a:ext cx="2371483" cy="369332"/>
          </a:xfrm>
          <a:prstGeom prst="rect">
            <a:avLst/>
          </a:prstGeom>
          <a:solidFill>
            <a:srgbClr val="0070C0"/>
          </a:solidFill>
        </p:spPr>
        <p:txBody>
          <a:bodyPr wrap="none" rtlCol="0">
            <a:spAutoFit/>
          </a:bodyPr>
          <a:lstStyle/>
          <a:p>
            <a:pPr algn="ctr"/>
            <a:r>
              <a:rPr lang="id-ID" b="1" dirty="0">
                <a:solidFill>
                  <a:schemeClr val="bg1"/>
                </a:solidFill>
              </a:rPr>
              <a:t>UUD 1945 ps.1 ayat (3)</a:t>
            </a:r>
          </a:p>
        </p:txBody>
      </p:sp>
      <p:sp>
        <p:nvSpPr>
          <p:cNvPr id="7" name="Rectangle 6"/>
          <p:cNvSpPr/>
          <p:nvPr/>
        </p:nvSpPr>
        <p:spPr>
          <a:xfrm>
            <a:off x="2095752" y="469861"/>
            <a:ext cx="2371483" cy="1323439"/>
          </a:xfrm>
          <a:prstGeom prst="rect">
            <a:avLst/>
          </a:prstGeom>
          <a:solidFill>
            <a:schemeClr val="bg1"/>
          </a:solidFill>
          <a:ln>
            <a:solidFill>
              <a:schemeClr val="tx1"/>
            </a:solidFill>
          </a:ln>
        </p:spPr>
        <p:txBody>
          <a:bodyPr wrap="square">
            <a:spAutoFit/>
          </a:bodyPr>
          <a:lstStyle/>
          <a:p>
            <a:pPr algn="ctr"/>
            <a:r>
              <a:rPr lang="id-ID" sz="1600" dirty="0"/>
              <a:t>Kedaulatan berada di tangan rakyat dan dilaksanakan</a:t>
            </a:r>
          </a:p>
          <a:p>
            <a:pPr algn="ctr"/>
            <a:r>
              <a:rPr lang="id-ID" sz="1600" dirty="0"/>
              <a:t>menurut Undang-Undang Dasar</a:t>
            </a:r>
          </a:p>
        </p:txBody>
      </p:sp>
      <p:sp>
        <p:nvSpPr>
          <p:cNvPr id="9" name="Rectangle 8"/>
          <p:cNvSpPr/>
          <p:nvPr/>
        </p:nvSpPr>
        <p:spPr>
          <a:xfrm>
            <a:off x="5652120" y="5487736"/>
            <a:ext cx="1689798" cy="707886"/>
          </a:xfrm>
          <a:prstGeom prst="rect">
            <a:avLst/>
          </a:prstGeom>
        </p:spPr>
        <p:txBody>
          <a:bodyPr wrap="square">
            <a:spAutoFit/>
          </a:bodyPr>
          <a:lstStyle/>
          <a:p>
            <a:pPr algn="ctr"/>
            <a:r>
              <a:rPr lang="id-ID" sz="2000" dirty="0">
                <a:solidFill>
                  <a:schemeClr val="bg1"/>
                </a:solidFill>
              </a:rPr>
              <a:t>Warga Masyarakat</a:t>
            </a:r>
          </a:p>
        </p:txBody>
      </p:sp>
      <p:sp>
        <p:nvSpPr>
          <p:cNvPr id="13" name="Down Arrow 12"/>
          <p:cNvSpPr/>
          <p:nvPr/>
        </p:nvSpPr>
        <p:spPr>
          <a:xfrm>
            <a:off x="4247963" y="1945708"/>
            <a:ext cx="648072" cy="425237"/>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Down Arrow 13"/>
          <p:cNvSpPr/>
          <p:nvPr/>
        </p:nvSpPr>
        <p:spPr>
          <a:xfrm>
            <a:off x="4247963" y="3284984"/>
            <a:ext cx="648072" cy="426969"/>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16"/>
          <p:cNvSpPr/>
          <p:nvPr/>
        </p:nvSpPr>
        <p:spPr>
          <a:xfrm>
            <a:off x="3566350" y="3707208"/>
            <a:ext cx="2011300" cy="2011300"/>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0" scaled="1"/>
            <a:tileRect/>
          </a:gradFill>
          <a:ln/>
        </p:spPr>
        <p:style>
          <a:lnRef idx="3">
            <a:schemeClr val="lt1"/>
          </a:lnRef>
          <a:fillRef idx="1">
            <a:schemeClr val="accent1"/>
          </a:fillRef>
          <a:effectRef idx="1">
            <a:schemeClr val="accent1"/>
          </a:effectRef>
          <a:fontRef idx="minor">
            <a:schemeClr val="lt1"/>
          </a:fontRef>
        </p:style>
        <p:txBody>
          <a:bodyPr/>
          <a:lstStyle/>
          <a:p>
            <a:endParaRPr lang="en-ID"/>
          </a:p>
        </p:txBody>
      </p:sp>
      <p:sp>
        <p:nvSpPr>
          <p:cNvPr id="18" name="Rectangle 17"/>
          <p:cNvSpPr/>
          <p:nvPr/>
        </p:nvSpPr>
        <p:spPr>
          <a:xfrm>
            <a:off x="3727101" y="4055513"/>
            <a:ext cx="1689798" cy="1323439"/>
          </a:xfrm>
          <a:prstGeom prst="rect">
            <a:avLst/>
          </a:prstGeom>
        </p:spPr>
        <p:txBody>
          <a:bodyPr wrap="square">
            <a:spAutoFit/>
          </a:bodyPr>
          <a:lstStyle/>
          <a:p>
            <a:pPr algn="ctr"/>
            <a:r>
              <a:rPr lang="id-ID" sz="1600" b="1" dirty="0">
                <a:solidFill>
                  <a:schemeClr val="bg1"/>
                </a:solidFill>
              </a:rPr>
              <a:t>Keputusan dan/atau Tindakan Administrasi Pemerintahan </a:t>
            </a:r>
          </a:p>
        </p:txBody>
      </p:sp>
      <p:sp>
        <p:nvSpPr>
          <p:cNvPr id="19" name="Oval 18"/>
          <p:cNvSpPr/>
          <p:nvPr/>
        </p:nvSpPr>
        <p:spPr>
          <a:xfrm>
            <a:off x="1738700" y="5019719"/>
            <a:ext cx="1753180" cy="1649641"/>
          </a:xfrm>
          <a:prstGeom prst="ellipse">
            <a:avLst/>
          </a:prstGeom>
          <a:solidFill>
            <a:srgbClr val="009900"/>
          </a:solidFill>
          <a:ln/>
        </p:spPr>
        <p:style>
          <a:lnRef idx="3">
            <a:schemeClr val="lt1"/>
          </a:lnRef>
          <a:fillRef idx="1">
            <a:schemeClr val="accent3"/>
          </a:fillRef>
          <a:effectRef idx="1">
            <a:schemeClr val="accent3"/>
          </a:effectRef>
          <a:fontRef idx="minor">
            <a:schemeClr val="lt1"/>
          </a:fontRef>
        </p:style>
        <p:txBody>
          <a:bodyPr/>
          <a:lstStyle/>
          <a:p>
            <a:endParaRPr lang="en-ID"/>
          </a:p>
        </p:txBody>
      </p:sp>
      <p:sp>
        <p:nvSpPr>
          <p:cNvPr id="20" name="Rectangle 19"/>
          <p:cNvSpPr/>
          <p:nvPr/>
        </p:nvSpPr>
        <p:spPr>
          <a:xfrm>
            <a:off x="1763688" y="5517232"/>
            <a:ext cx="1689798" cy="707886"/>
          </a:xfrm>
          <a:prstGeom prst="rect">
            <a:avLst/>
          </a:prstGeom>
        </p:spPr>
        <p:txBody>
          <a:bodyPr wrap="square">
            <a:spAutoFit/>
          </a:bodyPr>
          <a:lstStyle/>
          <a:p>
            <a:pPr algn="ctr"/>
            <a:r>
              <a:rPr lang="id-ID" sz="2000" dirty="0">
                <a:solidFill>
                  <a:schemeClr val="bg1"/>
                </a:solidFill>
              </a:rPr>
              <a:t>Pejabat Pemerintahan</a:t>
            </a:r>
          </a:p>
        </p:txBody>
      </p:sp>
      <p:sp>
        <p:nvSpPr>
          <p:cNvPr id="22" name="TextBox 21"/>
          <p:cNvSpPr txBox="1"/>
          <p:nvPr/>
        </p:nvSpPr>
        <p:spPr>
          <a:xfrm>
            <a:off x="4083178" y="5805264"/>
            <a:ext cx="999761" cy="523220"/>
          </a:xfrm>
          <a:prstGeom prst="rect">
            <a:avLst/>
          </a:prstGeom>
          <a:noFill/>
        </p:spPr>
        <p:txBody>
          <a:bodyPr wrap="none" rtlCol="0">
            <a:spAutoFit/>
          </a:bodyPr>
          <a:lstStyle/>
          <a:p>
            <a:pPr algn="ctr"/>
            <a:r>
              <a:rPr lang="id-ID" sz="2800" dirty="0"/>
              <a:t>AUPB</a:t>
            </a:r>
          </a:p>
        </p:txBody>
      </p:sp>
      <p:sp>
        <p:nvSpPr>
          <p:cNvPr id="26" name="TextBox 25"/>
          <p:cNvSpPr txBox="1"/>
          <p:nvPr/>
        </p:nvSpPr>
        <p:spPr>
          <a:xfrm>
            <a:off x="6732240" y="4437112"/>
            <a:ext cx="1574801" cy="707886"/>
          </a:xfrm>
          <a:prstGeom prst="rect">
            <a:avLst/>
          </a:prstGeom>
          <a:noFill/>
        </p:spPr>
        <p:txBody>
          <a:bodyPr wrap="square" rtlCol="0">
            <a:spAutoFit/>
          </a:bodyPr>
          <a:lstStyle/>
          <a:p>
            <a:pPr algn="ctr"/>
            <a:r>
              <a:rPr lang="id-ID" sz="2000" dirty="0"/>
              <a:t>Upaya Administratif</a:t>
            </a:r>
          </a:p>
        </p:txBody>
      </p:sp>
      <p:sp>
        <p:nvSpPr>
          <p:cNvPr id="27" name="TextBox 26"/>
          <p:cNvSpPr txBox="1"/>
          <p:nvPr/>
        </p:nvSpPr>
        <p:spPr>
          <a:xfrm>
            <a:off x="1107042" y="4758108"/>
            <a:ext cx="854721" cy="523220"/>
          </a:xfrm>
          <a:prstGeom prst="rect">
            <a:avLst/>
          </a:prstGeom>
          <a:noFill/>
        </p:spPr>
        <p:txBody>
          <a:bodyPr wrap="none" rtlCol="0">
            <a:spAutoFit/>
          </a:bodyPr>
          <a:lstStyle/>
          <a:p>
            <a:r>
              <a:rPr lang="id-ID" sz="2800" dirty="0"/>
              <a:t>APIP</a:t>
            </a:r>
          </a:p>
        </p:txBody>
      </p:sp>
      <p:sp>
        <p:nvSpPr>
          <p:cNvPr id="29" name="TextBox 28"/>
          <p:cNvSpPr txBox="1"/>
          <p:nvPr/>
        </p:nvSpPr>
        <p:spPr>
          <a:xfrm>
            <a:off x="395536" y="5805264"/>
            <a:ext cx="1728192" cy="923330"/>
          </a:xfrm>
          <a:prstGeom prst="rect">
            <a:avLst/>
          </a:prstGeom>
          <a:noFill/>
        </p:spPr>
        <p:txBody>
          <a:bodyPr wrap="square" rtlCol="0">
            <a:spAutoFit/>
          </a:bodyPr>
          <a:lstStyle/>
          <a:p>
            <a:pPr marL="285750" indent="-285750">
              <a:buFont typeface="Arial" pitchFamily="34" charset="0"/>
              <a:buChar char="•"/>
            </a:pPr>
            <a:r>
              <a:rPr lang="id-ID" b="1" dirty="0"/>
              <a:t>Atribusi</a:t>
            </a:r>
          </a:p>
          <a:p>
            <a:pPr marL="285750" indent="-285750">
              <a:buFont typeface="Arial" pitchFamily="34" charset="0"/>
              <a:buChar char="•"/>
            </a:pPr>
            <a:r>
              <a:rPr lang="id-ID" b="1" dirty="0"/>
              <a:t>Delegasi</a:t>
            </a:r>
          </a:p>
          <a:p>
            <a:pPr marL="285750" indent="-285750">
              <a:buFont typeface="Arial" pitchFamily="34" charset="0"/>
              <a:buChar char="•"/>
            </a:pPr>
            <a:r>
              <a:rPr lang="id-ID" b="1" dirty="0"/>
              <a:t>Mandat</a:t>
            </a:r>
          </a:p>
        </p:txBody>
      </p:sp>
      <p:sp>
        <p:nvSpPr>
          <p:cNvPr id="30" name="TextBox 29"/>
          <p:cNvSpPr txBox="1"/>
          <p:nvPr/>
        </p:nvSpPr>
        <p:spPr>
          <a:xfrm>
            <a:off x="7380312" y="3390091"/>
            <a:ext cx="1728192" cy="830997"/>
          </a:xfrm>
          <a:prstGeom prst="rect">
            <a:avLst/>
          </a:prstGeom>
          <a:noFill/>
        </p:spPr>
        <p:txBody>
          <a:bodyPr wrap="square" rtlCol="0">
            <a:spAutoFit/>
          </a:bodyPr>
          <a:lstStyle/>
          <a:p>
            <a:pPr marL="285750" indent="-285750">
              <a:buFont typeface="Arial" pitchFamily="34" charset="0"/>
              <a:buChar char="•"/>
            </a:pPr>
            <a:r>
              <a:rPr lang="id-ID" sz="1600" dirty="0"/>
              <a:t>Upaya keberatan</a:t>
            </a:r>
          </a:p>
          <a:p>
            <a:pPr marL="285750" indent="-285750">
              <a:buFont typeface="Arial" pitchFamily="34" charset="0"/>
              <a:buChar char="•"/>
            </a:pPr>
            <a:r>
              <a:rPr lang="id-ID" sz="1600" dirty="0"/>
              <a:t>Upaya banding</a:t>
            </a:r>
          </a:p>
        </p:txBody>
      </p:sp>
    </p:spTree>
    <p:extLst>
      <p:ext uri="{BB962C8B-B14F-4D97-AF65-F5344CB8AC3E}">
        <p14:creationId xmlns:p14="http://schemas.microsoft.com/office/powerpoint/2010/main" val="319013948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6588224" y="2276872"/>
            <a:ext cx="1080120" cy="266429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3" name="Rectangle 32"/>
          <p:cNvSpPr/>
          <p:nvPr/>
        </p:nvSpPr>
        <p:spPr>
          <a:xfrm>
            <a:off x="3419872" y="2420888"/>
            <a:ext cx="1080120" cy="266429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5" name="Rectangle 34"/>
          <p:cNvSpPr/>
          <p:nvPr/>
        </p:nvSpPr>
        <p:spPr>
          <a:xfrm>
            <a:off x="395536" y="2420888"/>
            <a:ext cx="1080120" cy="266429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2" name="TextBox 11"/>
          <p:cNvSpPr txBox="1"/>
          <p:nvPr/>
        </p:nvSpPr>
        <p:spPr>
          <a:xfrm>
            <a:off x="1285088" y="2169660"/>
            <a:ext cx="773405" cy="1384995"/>
          </a:xfrm>
          <a:prstGeom prst="rect">
            <a:avLst/>
          </a:prstGeom>
          <a:noFill/>
        </p:spPr>
        <p:txBody>
          <a:bodyPr wrap="square" rtlCol="0">
            <a:spAutoFit/>
          </a:bodyPr>
          <a:lstStyle/>
          <a:p>
            <a:pPr algn="ctr"/>
            <a:r>
              <a:rPr lang="id-ID" sz="2800" b="1" dirty="0">
                <a:solidFill>
                  <a:prstClr val="white"/>
                </a:solidFill>
              </a:rPr>
              <a:t>UU</a:t>
            </a:r>
          </a:p>
          <a:p>
            <a:pPr algn="ctr"/>
            <a:r>
              <a:rPr lang="id-ID" sz="2800" b="1" dirty="0">
                <a:solidFill>
                  <a:prstClr val="white"/>
                </a:solidFill>
              </a:rPr>
              <a:t>ASN</a:t>
            </a:r>
          </a:p>
        </p:txBody>
      </p:sp>
      <p:sp>
        <p:nvSpPr>
          <p:cNvPr id="13" name="Rounded Rectangle 12"/>
          <p:cNvSpPr/>
          <p:nvPr/>
        </p:nvSpPr>
        <p:spPr>
          <a:xfrm>
            <a:off x="3059832" y="1773216"/>
            <a:ext cx="2448272" cy="1007312"/>
          </a:xfrm>
          <a:prstGeom prst="roundRect">
            <a:avLst/>
          </a:prstGeom>
          <a:no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a:solidFill>
                <a:prstClr val="white"/>
              </a:solidFill>
            </a:endParaRPr>
          </a:p>
        </p:txBody>
      </p:sp>
      <p:sp>
        <p:nvSpPr>
          <p:cNvPr id="14" name="TextBox 13"/>
          <p:cNvSpPr txBox="1"/>
          <p:nvPr/>
        </p:nvSpPr>
        <p:spPr>
          <a:xfrm>
            <a:off x="6300192" y="2015262"/>
            <a:ext cx="2560917" cy="461665"/>
          </a:xfrm>
          <a:prstGeom prst="rect">
            <a:avLst/>
          </a:prstGeom>
          <a:solidFill>
            <a:schemeClr val="bg1"/>
          </a:solidFill>
          <a:ln>
            <a:solidFill>
              <a:schemeClr val="tx2"/>
            </a:solidFill>
          </a:ln>
        </p:spPr>
        <p:txBody>
          <a:bodyPr wrap="square" rtlCol="0">
            <a:spAutoFit/>
          </a:bodyPr>
          <a:lstStyle/>
          <a:p>
            <a:pPr algn="ctr"/>
            <a:r>
              <a:rPr lang="id-ID" sz="2400" dirty="0">
                <a:solidFill>
                  <a:prstClr val="black"/>
                </a:solidFill>
              </a:rPr>
              <a:t>Pelayanan Publik</a:t>
            </a:r>
          </a:p>
        </p:txBody>
      </p:sp>
      <p:sp>
        <p:nvSpPr>
          <p:cNvPr id="17" name="TextBox 16"/>
          <p:cNvSpPr txBox="1"/>
          <p:nvPr/>
        </p:nvSpPr>
        <p:spPr>
          <a:xfrm>
            <a:off x="251520" y="2015262"/>
            <a:ext cx="2407125" cy="523220"/>
          </a:xfrm>
          <a:prstGeom prst="rect">
            <a:avLst/>
          </a:prstGeom>
          <a:solidFill>
            <a:schemeClr val="bg1"/>
          </a:solidFill>
          <a:ln>
            <a:solidFill>
              <a:schemeClr val="tx2"/>
            </a:solidFill>
          </a:ln>
        </p:spPr>
        <p:txBody>
          <a:bodyPr wrap="square" rtlCol="0">
            <a:spAutoFit/>
          </a:bodyPr>
          <a:lstStyle/>
          <a:p>
            <a:pPr algn="ctr"/>
            <a:r>
              <a:rPr lang="id-ID" sz="2800" dirty="0">
                <a:solidFill>
                  <a:prstClr val="black"/>
                </a:solidFill>
              </a:rPr>
              <a:t>Jabatan</a:t>
            </a:r>
          </a:p>
        </p:txBody>
      </p:sp>
      <p:sp>
        <p:nvSpPr>
          <p:cNvPr id="18" name="TextBox 17"/>
          <p:cNvSpPr txBox="1"/>
          <p:nvPr/>
        </p:nvSpPr>
        <p:spPr>
          <a:xfrm>
            <a:off x="251520" y="2833772"/>
            <a:ext cx="2407125" cy="523220"/>
          </a:xfrm>
          <a:prstGeom prst="rect">
            <a:avLst/>
          </a:prstGeom>
          <a:solidFill>
            <a:schemeClr val="bg1"/>
          </a:solidFill>
          <a:ln>
            <a:solidFill>
              <a:schemeClr val="tx2"/>
            </a:solidFill>
          </a:ln>
        </p:spPr>
        <p:txBody>
          <a:bodyPr wrap="square" rtlCol="0">
            <a:spAutoFit/>
          </a:bodyPr>
          <a:lstStyle/>
          <a:p>
            <a:pPr algn="ctr"/>
            <a:r>
              <a:rPr lang="id-ID" sz="2800" dirty="0">
                <a:solidFill>
                  <a:prstClr val="black"/>
                </a:solidFill>
              </a:rPr>
              <a:t>Pejabat</a:t>
            </a:r>
          </a:p>
        </p:txBody>
      </p:sp>
      <p:sp>
        <p:nvSpPr>
          <p:cNvPr id="19" name="TextBox 18"/>
          <p:cNvSpPr txBox="1"/>
          <p:nvPr/>
        </p:nvSpPr>
        <p:spPr>
          <a:xfrm>
            <a:off x="827584" y="3625860"/>
            <a:ext cx="1872208" cy="461665"/>
          </a:xfrm>
          <a:prstGeom prst="rect">
            <a:avLst/>
          </a:prstGeom>
          <a:solidFill>
            <a:schemeClr val="bg1"/>
          </a:solidFill>
          <a:ln>
            <a:solidFill>
              <a:schemeClr val="tx2"/>
            </a:solidFill>
          </a:ln>
        </p:spPr>
        <p:txBody>
          <a:bodyPr wrap="square" rtlCol="0">
            <a:spAutoFit/>
          </a:bodyPr>
          <a:lstStyle/>
          <a:p>
            <a:pPr algn="ctr"/>
            <a:r>
              <a:rPr lang="id-ID" sz="2400" dirty="0">
                <a:solidFill>
                  <a:prstClr val="black"/>
                </a:solidFill>
              </a:rPr>
              <a:t>JPT</a:t>
            </a:r>
          </a:p>
        </p:txBody>
      </p:sp>
      <p:sp>
        <p:nvSpPr>
          <p:cNvPr id="20" name="TextBox 19"/>
          <p:cNvSpPr txBox="1"/>
          <p:nvPr/>
        </p:nvSpPr>
        <p:spPr>
          <a:xfrm>
            <a:off x="827584" y="4263479"/>
            <a:ext cx="1872208" cy="461665"/>
          </a:xfrm>
          <a:prstGeom prst="rect">
            <a:avLst/>
          </a:prstGeom>
          <a:solidFill>
            <a:schemeClr val="bg1"/>
          </a:solidFill>
          <a:ln>
            <a:solidFill>
              <a:schemeClr val="tx2"/>
            </a:solidFill>
          </a:ln>
        </p:spPr>
        <p:txBody>
          <a:bodyPr wrap="square" rtlCol="0">
            <a:spAutoFit/>
          </a:bodyPr>
          <a:lstStyle/>
          <a:p>
            <a:pPr algn="ctr"/>
            <a:r>
              <a:rPr lang="id-ID" sz="2400" dirty="0">
                <a:solidFill>
                  <a:prstClr val="black"/>
                </a:solidFill>
              </a:rPr>
              <a:t>JF</a:t>
            </a:r>
          </a:p>
        </p:txBody>
      </p:sp>
      <p:sp>
        <p:nvSpPr>
          <p:cNvPr id="21" name="TextBox 20"/>
          <p:cNvSpPr txBox="1"/>
          <p:nvPr/>
        </p:nvSpPr>
        <p:spPr>
          <a:xfrm>
            <a:off x="827584" y="4911551"/>
            <a:ext cx="1872208" cy="461665"/>
          </a:xfrm>
          <a:prstGeom prst="rect">
            <a:avLst/>
          </a:prstGeom>
          <a:solidFill>
            <a:schemeClr val="bg1"/>
          </a:solidFill>
          <a:ln>
            <a:solidFill>
              <a:schemeClr val="tx2"/>
            </a:solidFill>
          </a:ln>
        </p:spPr>
        <p:txBody>
          <a:bodyPr wrap="square" rtlCol="0">
            <a:spAutoFit/>
          </a:bodyPr>
          <a:lstStyle/>
          <a:p>
            <a:pPr algn="ctr"/>
            <a:r>
              <a:rPr lang="id-ID" sz="2400" dirty="0">
                <a:solidFill>
                  <a:prstClr val="black"/>
                </a:solidFill>
              </a:rPr>
              <a:t>JA</a:t>
            </a:r>
          </a:p>
        </p:txBody>
      </p:sp>
      <p:sp>
        <p:nvSpPr>
          <p:cNvPr id="22" name="TextBox 21"/>
          <p:cNvSpPr txBox="1"/>
          <p:nvPr/>
        </p:nvSpPr>
        <p:spPr>
          <a:xfrm>
            <a:off x="3203848" y="2833772"/>
            <a:ext cx="2592288" cy="830997"/>
          </a:xfrm>
          <a:prstGeom prst="rect">
            <a:avLst/>
          </a:prstGeom>
          <a:solidFill>
            <a:srgbClr val="00B050"/>
          </a:solidFill>
          <a:ln>
            <a:solidFill>
              <a:schemeClr val="tx2"/>
            </a:solidFill>
          </a:ln>
        </p:spPr>
        <p:txBody>
          <a:bodyPr wrap="square" rtlCol="0">
            <a:spAutoFit/>
          </a:bodyPr>
          <a:lstStyle/>
          <a:p>
            <a:pPr algn="ctr"/>
            <a:r>
              <a:rPr lang="id-ID" sz="2400" dirty="0">
                <a:solidFill>
                  <a:schemeClr val="bg1"/>
                </a:solidFill>
              </a:rPr>
              <a:t>Penggunaan Kewenangan</a:t>
            </a:r>
          </a:p>
        </p:txBody>
      </p:sp>
      <p:sp>
        <p:nvSpPr>
          <p:cNvPr id="23" name="TextBox 22"/>
          <p:cNvSpPr txBox="1"/>
          <p:nvPr/>
        </p:nvSpPr>
        <p:spPr>
          <a:xfrm>
            <a:off x="3779912" y="3861448"/>
            <a:ext cx="2016224" cy="707886"/>
          </a:xfrm>
          <a:prstGeom prst="rect">
            <a:avLst/>
          </a:prstGeom>
          <a:solidFill>
            <a:srgbClr val="0070C0"/>
          </a:solidFill>
          <a:ln>
            <a:solidFill>
              <a:schemeClr val="tx2"/>
            </a:solidFill>
          </a:ln>
        </p:spPr>
        <p:txBody>
          <a:bodyPr wrap="square" rtlCol="0">
            <a:spAutoFit/>
          </a:bodyPr>
          <a:lstStyle/>
          <a:p>
            <a:pPr algn="ctr"/>
            <a:r>
              <a:rPr lang="id-ID" sz="2000" dirty="0">
                <a:solidFill>
                  <a:schemeClr val="bg1"/>
                </a:solidFill>
              </a:rPr>
              <a:t>Pengambilan Keputusan</a:t>
            </a:r>
          </a:p>
        </p:txBody>
      </p:sp>
      <p:sp>
        <p:nvSpPr>
          <p:cNvPr id="24" name="TextBox 23"/>
          <p:cNvSpPr txBox="1"/>
          <p:nvPr/>
        </p:nvSpPr>
        <p:spPr>
          <a:xfrm>
            <a:off x="3779912" y="4737738"/>
            <a:ext cx="2016224" cy="400110"/>
          </a:xfrm>
          <a:prstGeom prst="rect">
            <a:avLst/>
          </a:prstGeom>
          <a:solidFill>
            <a:srgbClr val="0070C0"/>
          </a:solidFill>
          <a:ln>
            <a:solidFill>
              <a:schemeClr val="tx2"/>
            </a:solidFill>
          </a:ln>
        </p:spPr>
        <p:txBody>
          <a:bodyPr wrap="square" rtlCol="0">
            <a:spAutoFit/>
          </a:bodyPr>
          <a:lstStyle/>
          <a:p>
            <a:pPr algn="ctr"/>
            <a:r>
              <a:rPr lang="id-ID" sz="2000" dirty="0">
                <a:solidFill>
                  <a:schemeClr val="bg1"/>
                </a:solidFill>
              </a:rPr>
              <a:t>Tindakan Adm</a:t>
            </a:r>
          </a:p>
        </p:txBody>
      </p:sp>
      <p:sp>
        <p:nvSpPr>
          <p:cNvPr id="25" name="TextBox 24"/>
          <p:cNvSpPr txBox="1"/>
          <p:nvPr/>
        </p:nvSpPr>
        <p:spPr>
          <a:xfrm>
            <a:off x="3235219" y="2015262"/>
            <a:ext cx="2560917" cy="523220"/>
          </a:xfrm>
          <a:prstGeom prst="rect">
            <a:avLst/>
          </a:prstGeom>
          <a:solidFill>
            <a:srgbClr val="FFFF00"/>
          </a:solidFill>
          <a:ln>
            <a:solidFill>
              <a:schemeClr val="tx2"/>
            </a:solidFill>
          </a:ln>
        </p:spPr>
        <p:txBody>
          <a:bodyPr wrap="square" rtlCol="0">
            <a:spAutoFit/>
          </a:bodyPr>
          <a:lstStyle/>
          <a:p>
            <a:pPr algn="ctr"/>
            <a:r>
              <a:rPr lang="id-ID" sz="2800" dirty="0"/>
              <a:t>Kewenangan</a:t>
            </a:r>
          </a:p>
        </p:txBody>
      </p:sp>
      <p:sp>
        <p:nvSpPr>
          <p:cNvPr id="26" name="TextBox 25"/>
          <p:cNvSpPr txBox="1"/>
          <p:nvPr/>
        </p:nvSpPr>
        <p:spPr>
          <a:xfrm>
            <a:off x="6844885" y="2853336"/>
            <a:ext cx="2016224" cy="830997"/>
          </a:xfrm>
          <a:prstGeom prst="rect">
            <a:avLst/>
          </a:prstGeom>
          <a:solidFill>
            <a:schemeClr val="bg1"/>
          </a:solidFill>
          <a:ln>
            <a:solidFill>
              <a:schemeClr val="tx2"/>
            </a:solidFill>
          </a:ln>
        </p:spPr>
        <p:txBody>
          <a:bodyPr wrap="square" rtlCol="0">
            <a:spAutoFit/>
          </a:bodyPr>
          <a:lstStyle/>
          <a:p>
            <a:pPr algn="ctr"/>
            <a:r>
              <a:rPr lang="id-ID" sz="2400" dirty="0">
                <a:solidFill>
                  <a:prstClr val="black"/>
                </a:solidFill>
              </a:rPr>
              <a:t>Tuntutan dan Harapan</a:t>
            </a:r>
          </a:p>
        </p:txBody>
      </p:sp>
      <p:sp>
        <p:nvSpPr>
          <p:cNvPr id="27" name="TextBox 26"/>
          <p:cNvSpPr txBox="1"/>
          <p:nvPr/>
        </p:nvSpPr>
        <p:spPr>
          <a:xfrm>
            <a:off x="6844885" y="3822539"/>
            <a:ext cx="2016224" cy="830997"/>
          </a:xfrm>
          <a:prstGeom prst="rect">
            <a:avLst/>
          </a:prstGeom>
          <a:solidFill>
            <a:schemeClr val="bg1"/>
          </a:solidFill>
          <a:ln>
            <a:solidFill>
              <a:schemeClr val="tx2"/>
            </a:solidFill>
          </a:ln>
        </p:spPr>
        <p:txBody>
          <a:bodyPr wrap="square" rtlCol="0">
            <a:spAutoFit/>
          </a:bodyPr>
          <a:lstStyle/>
          <a:p>
            <a:pPr algn="ctr"/>
            <a:r>
              <a:rPr lang="id-ID" sz="2400" dirty="0">
                <a:solidFill>
                  <a:prstClr val="black"/>
                </a:solidFill>
              </a:rPr>
              <a:t>Hak dan Kewajiban</a:t>
            </a:r>
          </a:p>
        </p:txBody>
      </p:sp>
      <p:sp>
        <p:nvSpPr>
          <p:cNvPr id="28" name="Isosceles Triangle 27"/>
          <p:cNvSpPr/>
          <p:nvPr/>
        </p:nvSpPr>
        <p:spPr>
          <a:xfrm rot="5400000">
            <a:off x="2679830" y="2096852"/>
            <a:ext cx="576064" cy="3600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9" name="TextBox 28"/>
          <p:cNvSpPr txBox="1"/>
          <p:nvPr/>
        </p:nvSpPr>
        <p:spPr>
          <a:xfrm>
            <a:off x="6300192" y="764704"/>
            <a:ext cx="2560917" cy="578882"/>
          </a:xfrm>
          <a:prstGeom prst="round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id-ID"/>
            </a:defPPr>
            <a:lvl1pPr algn="ctr">
              <a:defRPr sz="2800" b="1">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d-ID" dirty="0"/>
              <a:t>Masyarakat</a:t>
            </a:r>
          </a:p>
        </p:txBody>
      </p:sp>
      <p:sp>
        <p:nvSpPr>
          <p:cNvPr id="30" name="TextBox 29"/>
          <p:cNvSpPr txBox="1"/>
          <p:nvPr/>
        </p:nvSpPr>
        <p:spPr>
          <a:xfrm>
            <a:off x="1651043" y="764704"/>
            <a:ext cx="2560917" cy="578882"/>
          </a:xfrm>
          <a:prstGeom prst="round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id-ID"/>
            </a:defPPr>
            <a:lvl1pPr algn="ctr">
              <a:defRPr sz="2800" b="1">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d-ID" dirty="0"/>
              <a:t>Pemerintah</a:t>
            </a:r>
          </a:p>
        </p:txBody>
      </p:sp>
      <p:sp>
        <p:nvSpPr>
          <p:cNvPr id="31" name="Right Arrow 30"/>
          <p:cNvSpPr/>
          <p:nvPr/>
        </p:nvSpPr>
        <p:spPr>
          <a:xfrm>
            <a:off x="4355976" y="836712"/>
            <a:ext cx="1728192" cy="432048"/>
          </a:xfrm>
          <a:prstGeom prst="rightArrow">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id-ID">
              <a:solidFill>
                <a:prstClr val="white"/>
              </a:solidFill>
            </a:endParaRPr>
          </a:p>
        </p:txBody>
      </p:sp>
      <p:sp>
        <p:nvSpPr>
          <p:cNvPr id="32" name="Isosceles Triangle 31"/>
          <p:cNvSpPr/>
          <p:nvPr/>
        </p:nvSpPr>
        <p:spPr>
          <a:xfrm rot="5400000">
            <a:off x="5760132" y="2096852"/>
            <a:ext cx="576064" cy="3600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cxnSp>
        <p:nvCxnSpPr>
          <p:cNvPr id="34" name="Elbow Connector 33"/>
          <p:cNvCxnSpPr>
            <a:endCxn id="17" idx="0"/>
          </p:cNvCxnSpPr>
          <p:nvPr/>
        </p:nvCxnSpPr>
        <p:spPr>
          <a:xfrm rot="5400000">
            <a:off x="1857455" y="941215"/>
            <a:ext cx="671676" cy="1476419"/>
          </a:xfrm>
          <a:prstGeom prst="bentConnector3">
            <a:avLst>
              <a:gd name="adj1" fmla="val 50000"/>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Elbow Connector 35"/>
          <p:cNvCxnSpPr>
            <a:endCxn id="25" idx="0"/>
          </p:cNvCxnSpPr>
          <p:nvPr/>
        </p:nvCxnSpPr>
        <p:spPr>
          <a:xfrm rot="16200000" flipH="1">
            <a:off x="3387752" y="887336"/>
            <a:ext cx="671676" cy="158417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0" name="Elbow Connector 39"/>
          <p:cNvCxnSpPr>
            <a:endCxn id="14" idx="0"/>
          </p:cNvCxnSpPr>
          <p:nvPr/>
        </p:nvCxnSpPr>
        <p:spPr>
          <a:xfrm rot="16200000" flipH="1">
            <a:off x="4920238" y="-645151"/>
            <a:ext cx="671676" cy="464914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03848" y="5324985"/>
            <a:ext cx="2592288" cy="1021556"/>
          </a:xfrm>
          <a:prstGeom prst="roundRect">
            <a:avLst/>
          </a:prstGeom>
          <a:solidFill>
            <a:schemeClr val="bg1"/>
          </a:solidFill>
          <a:ln w="38100">
            <a:solidFill>
              <a:srgbClr val="FF0000"/>
            </a:solidFill>
          </a:ln>
        </p:spPr>
        <p:txBody>
          <a:bodyPr wrap="square" rtlCol="0">
            <a:spAutoFit/>
          </a:bodyPr>
          <a:lstStyle/>
          <a:p>
            <a:pPr marL="176213" indent="-176213">
              <a:buFont typeface="Arial" pitchFamily="34" charset="0"/>
              <a:buChar char="•"/>
            </a:pPr>
            <a:r>
              <a:rPr lang="id-ID" dirty="0">
                <a:solidFill>
                  <a:prstClr val="black"/>
                </a:solidFill>
              </a:rPr>
              <a:t>Diskresi</a:t>
            </a:r>
          </a:p>
          <a:p>
            <a:pPr marL="176213" indent="-176213">
              <a:buFont typeface="Arial" pitchFamily="34" charset="0"/>
              <a:buChar char="•"/>
            </a:pPr>
            <a:r>
              <a:rPr lang="id-ID" dirty="0">
                <a:solidFill>
                  <a:prstClr val="black"/>
                </a:solidFill>
              </a:rPr>
              <a:t>Sengketa Kewenangan</a:t>
            </a:r>
          </a:p>
          <a:p>
            <a:pPr marL="176213" indent="-176213">
              <a:buFont typeface="Arial" pitchFamily="34" charset="0"/>
              <a:buChar char="•"/>
            </a:pPr>
            <a:r>
              <a:rPr lang="id-ID" dirty="0">
                <a:solidFill>
                  <a:prstClr val="black"/>
                </a:solidFill>
              </a:rPr>
              <a:t>Konflik Kepentingan</a:t>
            </a:r>
          </a:p>
        </p:txBody>
      </p:sp>
      <p:grpSp>
        <p:nvGrpSpPr>
          <p:cNvPr id="41" name="Group 40"/>
          <p:cNvGrpSpPr/>
          <p:nvPr/>
        </p:nvGrpSpPr>
        <p:grpSpPr>
          <a:xfrm>
            <a:off x="6300192" y="4737738"/>
            <a:ext cx="2028917" cy="1931622"/>
            <a:chOff x="8892480" y="2420888"/>
            <a:chExt cx="2232248" cy="2088232"/>
          </a:xfrm>
          <a:solidFill>
            <a:srgbClr val="00FFFF"/>
          </a:solidFill>
        </p:grpSpPr>
        <p:sp>
          <p:nvSpPr>
            <p:cNvPr id="42" name="Oval 41"/>
            <p:cNvSpPr/>
            <p:nvPr/>
          </p:nvSpPr>
          <p:spPr>
            <a:xfrm>
              <a:off x="8892480" y="2420888"/>
              <a:ext cx="2232248" cy="2088232"/>
            </a:xfrm>
            <a:prstGeom prst="ellipse">
              <a:avLst/>
            </a:prstGeom>
            <a:grpFill/>
            <a:ln>
              <a:solidFill>
                <a:srgbClr val="00B0F0"/>
              </a:solidFill>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a:solidFill>
                  <a:prstClr val="white"/>
                </a:solidFill>
              </a:endParaRPr>
            </a:p>
          </p:txBody>
        </p:sp>
        <p:sp>
          <p:nvSpPr>
            <p:cNvPr id="43" name="Text Box 9"/>
            <p:cNvSpPr txBox="1">
              <a:spLocks noChangeArrowheads="1"/>
            </p:cNvSpPr>
            <p:nvPr/>
          </p:nvSpPr>
          <p:spPr bwMode="auto">
            <a:xfrm>
              <a:off x="9004412" y="2718658"/>
              <a:ext cx="2016224" cy="998191"/>
            </a:xfrm>
            <a:prstGeom prst="rect">
              <a:avLst/>
            </a:prstGeom>
            <a:noFill/>
            <a:ln>
              <a:noFill/>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US" dirty="0" err="1">
                  <a:solidFill>
                    <a:schemeClr val="tx1"/>
                  </a:solidFill>
                </a:rPr>
                <a:t>Mendahulukan</a:t>
              </a:r>
              <a:endParaRPr lang="id-ID" dirty="0">
                <a:solidFill>
                  <a:schemeClr val="tx1"/>
                </a:solidFill>
              </a:endParaRPr>
            </a:p>
            <a:p>
              <a:pPr algn="ctr"/>
              <a:r>
                <a:rPr lang="en-US" dirty="0" err="1">
                  <a:solidFill>
                    <a:schemeClr val="tx1"/>
                  </a:solidFill>
                </a:rPr>
                <a:t>Peran</a:t>
              </a:r>
              <a:r>
                <a:rPr lang="id-ID" dirty="0">
                  <a:solidFill>
                    <a:schemeClr val="tx1"/>
                  </a:solidFill>
                </a:rPr>
                <a:t> </a:t>
              </a:r>
              <a:r>
                <a:rPr lang="en-US" dirty="0">
                  <a:solidFill>
                    <a:schemeClr val="tx1"/>
                  </a:solidFill>
                </a:rPr>
                <a:t> </a:t>
              </a:r>
              <a:r>
                <a:rPr lang="en-US" dirty="0" err="1">
                  <a:solidFill>
                    <a:schemeClr val="tx1"/>
                  </a:solidFill>
                </a:rPr>
                <a:t>dari</a:t>
              </a:r>
              <a:endParaRPr lang="id-ID" dirty="0">
                <a:solidFill>
                  <a:schemeClr val="tx1"/>
                </a:solidFill>
              </a:endParaRPr>
            </a:p>
            <a:p>
              <a:pPr algn="ctr"/>
              <a:r>
                <a:rPr lang="en-US" dirty="0" err="1">
                  <a:solidFill>
                    <a:schemeClr val="tx1"/>
                  </a:solidFill>
                </a:rPr>
                <a:t>Wewenang</a:t>
              </a:r>
              <a:endParaRPr lang="id-ID" dirty="0">
                <a:solidFill>
                  <a:schemeClr val="tx1"/>
                </a:solidFill>
              </a:endParaRPr>
            </a:p>
          </p:txBody>
        </p:sp>
      </p:grpSp>
      <p:sp>
        <p:nvSpPr>
          <p:cNvPr id="44" name="TextBox 43"/>
          <p:cNvSpPr txBox="1"/>
          <p:nvPr/>
        </p:nvSpPr>
        <p:spPr>
          <a:xfrm>
            <a:off x="7668344" y="6005348"/>
            <a:ext cx="1368152" cy="817245"/>
          </a:xfrm>
          <a:prstGeom prst="roundRect">
            <a:avLst/>
          </a:prstGeom>
          <a:solidFill>
            <a:schemeClr val="bg1"/>
          </a:solidFill>
          <a:ln w="38100">
            <a:solidFill>
              <a:srgbClr val="FF0000"/>
            </a:solidFill>
          </a:ln>
        </p:spPr>
        <p:txBody>
          <a:bodyPr wrap="square" rtlCol="0">
            <a:spAutoFit/>
          </a:bodyPr>
          <a:lstStyle>
            <a:defPPr>
              <a:defRPr lang="id-ID"/>
            </a:defPPr>
            <a:lvl1pPr marL="176213" indent="-176213">
              <a:buFont typeface="Arial" pitchFamily="34" charset="0"/>
              <a:buChar char="•"/>
              <a:defRPr>
                <a:solidFill>
                  <a:prstClr val="black"/>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d-ID" sz="1400" dirty="0"/>
              <a:t>Pengaduan</a:t>
            </a:r>
          </a:p>
          <a:p>
            <a:r>
              <a:rPr lang="id-ID" sz="1400" dirty="0"/>
              <a:t>Pelaporan</a:t>
            </a:r>
          </a:p>
          <a:p>
            <a:r>
              <a:rPr lang="id-ID" sz="1400" dirty="0"/>
              <a:t>Sanksi</a:t>
            </a:r>
          </a:p>
        </p:txBody>
      </p:sp>
    </p:spTree>
    <p:extLst>
      <p:ext uri="{BB962C8B-B14F-4D97-AF65-F5344CB8AC3E}">
        <p14:creationId xmlns:p14="http://schemas.microsoft.com/office/powerpoint/2010/main" val="328317527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2339002"/>
            <a:ext cx="2286000" cy="2308324"/>
          </a:xfrm>
          <a:prstGeom prst="rect">
            <a:avLst/>
          </a:prstGeom>
          <a:ln>
            <a:solidFill>
              <a:srgbClr val="0070C0"/>
            </a:solidFill>
          </a:ln>
        </p:spPr>
        <p:txBody>
          <a:bodyPr wrap="square">
            <a:spAutoFit/>
          </a:bodyPr>
          <a:lstStyle/>
          <a:p>
            <a:r>
              <a:rPr lang="id-ID" dirty="0">
                <a:solidFill>
                  <a:srgbClr val="FF0000"/>
                </a:solidFill>
              </a:rPr>
              <a:t>pemberian Kewenangan </a:t>
            </a:r>
            <a:r>
              <a:rPr lang="id-ID" dirty="0"/>
              <a:t>kepada Badan dan/atau Pejabat Pemerintahan oleh </a:t>
            </a:r>
            <a:r>
              <a:rPr lang="id-ID" dirty="0">
                <a:solidFill>
                  <a:srgbClr val="0070C0"/>
                </a:solidFill>
              </a:rPr>
              <a:t>Undang-Undang Dasar Negara Republik Indonesia Tahun 1945 </a:t>
            </a:r>
            <a:r>
              <a:rPr lang="id-ID" dirty="0"/>
              <a:t>atau </a:t>
            </a:r>
            <a:r>
              <a:rPr lang="id-ID" dirty="0">
                <a:solidFill>
                  <a:srgbClr val="0070C0"/>
                </a:solidFill>
              </a:rPr>
              <a:t>Undang-Undang</a:t>
            </a:r>
            <a:r>
              <a:rPr lang="id-ID" dirty="0"/>
              <a:t> </a:t>
            </a:r>
          </a:p>
        </p:txBody>
      </p:sp>
      <p:sp>
        <p:nvSpPr>
          <p:cNvPr id="3" name="Rectangle 2"/>
          <p:cNvSpPr/>
          <p:nvPr/>
        </p:nvSpPr>
        <p:spPr>
          <a:xfrm>
            <a:off x="3429000" y="2339002"/>
            <a:ext cx="2286000" cy="3970318"/>
          </a:xfrm>
          <a:prstGeom prst="rect">
            <a:avLst/>
          </a:prstGeom>
          <a:ln>
            <a:solidFill>
              <a:srgbClr val="0070C0"/>
            </a:solidFill>
          </a:ln>
        </p:spPr>
        <p:txBody>
          <a:bodyPr wrap="square">
            <a:spAutoFit/>
          </a:bodyPr>
          <a:lstStyle/>
          <a:p>
            <a:r>
              <a:rPr lang="id-ID" dirty="0">
                <a:solidFill>
                  <a:srgbClr val="FF0000"/>
                </a:solidFill>
              </a:rPr>
              <a:t>pelimpahan Kewenangan </a:t>
            </a:r>
            <a:r>
              <a:rPr lang="id-ID" dirty="0"/>
              <a:t>dari Badan dan/atau Pejabat Pemerintahan yang lebih tinggi kepada Badan dan/atau Pejabat Pemerintahan yang lebih rendah dengan </a:t>
            </a:r>
            <a:r>
              <a:rPr lang="id-ID" dirty="0">
                <a:solidFill>
                  <a:srgbClr val="FF0000"/>
                </a:solidFill>
              </a:rPr>
              <a:t>tanggung jawab dan tanggung gugat </a:t>
            </a:r>
            <a:r>
              <a:rPr lang="id-ID" dirty="0"/>
              <a:t>beralih sepenuhnya kepada </a:t>
            </a:r>
            <a:r>
              <a:rPr lang="id-ID" dirty="0">
                <a:solidFill>
                  <a:srgbClr val="FF0000"/>
                </a:solidFill>
              </a:rPr>
              <a:t>penerima delegasi </a:t>
            </a:r>
          </a:p>
        </p:txBody>
      </p:sp>
      <p:sp>
        <p:nvSpPr>
          <p:cNvPr id="4" name="Rectangle 3"/>
          <p:cNvSpPr/>
          <p:nvPr/>
        </p:nvSpPr>
        <p:spPr>
          <a:xfrm>
            <a:off x="6228184" y="2326446"/>
            <a:ext cx="2296423" cy="3693319"/>
          </a:xfrm>
          <a:prstGeom prst="rect">
            <a:avLst/>
          </a:prstGeom>
          <a:ln>
            <a:solidFill>
              <a:srgbClr val="0070C0"/>
            </a:solidFill>
          </a:ln>
        </p:spPr>
        <p:txBody>
          <a:bodyPr wrap="square">
            <a:spAutoFit/>
          </a:bodyPr>
          <a:lstStyle/>
          <a:p>
            <a:r>
              <a:rPr lang="id-ID" dirty="0">
                <a:solidFill>
                  <a:srgbClr val="FF0000"/>
                </a:solidFill>
              </a:rPr>
              <a:t>pelimpahan Kewenangan </a:t>
            </a:r>
            <a:r>
              <a:rPr lang="id-ID" dirty="0"/>
              <a:t>dari Badan dan/atau Pejabat Pemerintahan yang lebih tinggi kepada Badan dan/atau Pejabat Pemerintahan yang lebih rendah dengan </a:t>
            </a:r>
            <a:r>
              <a:rPr lang="id-ID" dirty="0">
                <a:solidFill>
                  <a:srgbClr val="FF0000"/>
                </a:solidFill>
              </a:rPr>
              <a:t>tanggung jawab dan tanggung gugat </a:t>
            </a:r>
            <a:r>
              <a:rPr lang="id-ID" dirty="0"/>
              <a:t>tetap berada pada </a:t>
            </a:r>
            <a:r>
              <a:rPr lang="id-ID" dirty="0">
                <a:solidFill>
                  <a:srgbClr val="FF0000"/>
                </a:solidFill>
              </a:rPr>
              <a:t>pemberi mandat. </a:t>
            </a:r>
          </a:p>
        </p:txBody>
      </p:sp>
      <p:sp>
        <p:nvSpPr>
          <p:cNvPr id="5" name="TextBox 4"/>
          <p:cNvSpPr txBox="1"/>
          <p:nvPr/>
        </p:nvSpPr>
        <p:spPr>
          <a:xfrm>
            <a:off x="3438128" y="1822415"/>
            <a:ext cx="2286000" cy="369332"/>
          </a:xfrm>
          <a:prstGeom prst="rect">
            <a:avLst/>
          </a:prstGeom>
          <a:solidFill>
            <a:srgbClr val="C00000"/>
          </a:solidFill>
        </p:spPr>
        <p:txBody>
          <a:bodyPr wrap="square" rtlCol="0">
            <a:spAutoFit/>
          </a:bodyPr>
          <a:lstStyle/>
          <a:p>
            <a:pPr algn="ctr"/>
            <a:r>
              <a:rPr lang="id-ID" b="1" dirty="0">
                <a:solidFill>
                  <a:schemeClr val="bg1"/>
                </a:solidFill>
              </a:rPr>
              <a:t>DELEGASI</a:t>
            </a:r>
          </a:p>
        </p:txBody>
      </p:sp>
      <p:sp>
        <p:nvSpPr>
          <p:cNvPr id="6" name="TextBox 5"/>
          <p:cNvSpPr txBox="1"/>
          <p:nvPr/>
        </p:nvSpPr>
        <p:spPr>
          <a:xfrm>
            <a:off x="6246440" y="1822415"/>
            <a:ext cx="2286000" cy="369332"/>
          </a:xfrm>
          <a:prstGeom prst="rect">
            <a:avLst/>
          </a:prstGeom>
          <a:solidFill>
            <a:srgbClr val="009900"/>
          </a:solidFill>
        </p:spPr>
        <p:txBody>
          <a:bodyPr wrap="square" rtlCol="0">
            <a:spAutoFit/>
          </a:bodyPr>
          <a:lstStyle/>
          <a:p>
            <a:pPr algn="ctr"/>
            <a:r>
              <a:rPr lang="id-ID" b="1" dirty="0">
                <a:solidFill>
                  <a:schemeClr val="bg1"/>
                </a:solidFill>
              </a:rPr>
              <a:t>MANDAT</a:t>
            </a:r>
          </a:p>
        </p:txBody>
      </p:sp>
      <p:sp>
        <p:nvSpPr>
          <p:cNvPr id="7" name="TextBox 6"/>
          <p:cNvSpPr txBox="1"/>
          <p:nvPr/>
        </p:nvSpPr>
        <p:spPr>
          <a:xfrm>
            <a:off x="683568" y="1822415"/>
            <a:ext cx="2286000" cy="369332"/>
          </a:xfrm>
          <a:prstGeom prst="rect">
            <a:avLst/>
          </a:prstGeom>
          <a:solidFill>
            <a:srgbClr val="0070C0"/>
          </a:solidFill>
        </p:spPr>
        <p:txBody>
          <a:bodyPr wrap="square" rtlCol="0">
            <a:spAutoFit/>
          </a:bodyPr>
          <a:lstStyle/>
          <a:p>
            <a:pPr algn="ctr"/>
            <a:r>
              <a:rPr lang="id-ID" b="1" dirty="0">
                <a:solidFill>
                  <a:schemeClr val="bg1"/>
                </a:solidFill>
              </a:rPr>
              <a:t>ATRIBUSI</a:t>
            </a:r>
          </a:p>
        </p:txBody>
      </p:sp>
      <p:sp>
        <p:nvSpPr>
          <p:cNvPr id="9" name="Title 8"/>
          <p:cNvSpPr>
            <a:spLocks noGrp="1"/>
          </p:cNvSpPr>
          <p:nvPr>
            <p:ph type="title"/>
          </p:nvPr>
        </p:nvSpPr>
        <p:spPr/>
        <p:txBody>
          <a:bodyPr/>
          <a:lstStyle/>
          <a:p>
            <a:r>
              <a:rPr lang="id-ID" b="1" dirty="0">
                <a:solidFill>
                  <a:srgbClr val="00B0F0"/>
                </a:solidFill>
              </a:rPr>
              <a:t>Sumber Kewenangan</a:t>
            </a:r>
          </a:p>
        </p:txBody>
      </p:sp>
    </p:spTree>
    <p:extLst>
      <p:ext uri="{BB962C8B-B14F-4D97-AF65-F5344CB8AC3E}">
        <p14:creationId xmlns:p14="http://schemas.microsoft.com/office/powerpoint/2010/main" val="392618536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761077"/>
            <a:ext cx="6624736" cy="3970318"/>
          </a:xfrm>
          <a:prstGeom prst="rect">
            <a:avLst/>
          </a:prstGeom>
        </p:spPr>
        <p:txBody>
          <a:bodyPr wrap="square">
            <a:spAutoFit/>
          </a:bodyPr>
          <a:lstStyle/>
          <a:p>
            <a:r>
              <a:rPr lang="id-ID" sz="2800" dirty="0"/>
              <a:t>Diskresi adalah Keputusan dan/atau Tindakan yang ditetapkan dan/atau dilakukan oleh Pejabat Pemerintahan untuk mengatasi </a:t>
            </a:r>
            <a:r>
              <a:rPr lang="id-ID" sz="2800" dirty="0">
                <a:solidFill>
                  <a:srgbClr val="FF0000"/>
                </a:solidFill>
              </a:rPr>
              <a:t>persoalan konkret </a:t>
            </a:r>
            <a:r>
              <a:rPr lang="id-ID" sz="2800" dirty="0"/>
              <a:t>yang dihadapi dalam penyelenggaraan pemerintahan dalam hal peraturan perundang-undangan yang </a:t>
            </a:r>
            <a:r>
              <a:rPr lang="id-ID" sz="2800" b="1" dirty="0">
                <a:solidFill>
                  <a:srgbClr val="FF0000"/>
                </a:solidFill>
              </a:rPr>
              <a:t>memberikan pilihan, tidak mengatur, tidak lengkap atau tidak jelas, dan/atau adanya stagnasi pemerintahan </a:t>
            </a:r>
          </a:p>
        </p:txBody>
      </p:sp>
      <p:sp>
        <p:nvSpPr>
          <p:cNvPr id="3" name="Title 2"/>
          <p:cNvSpPr>
            <a:spLocks noGrp="1"/>
          </p:cNvSpPr>
          <p:nvPr>
            <p:ph type="title"/>
          </p:nvPr>
        </p:nvSpPr>
        <p:spPr>
          <a:xfrm>
            <a:off x="457200" y="188640"/>
            <a:ext cx="8229600" cy="1143000"/>
          </a:xfrm>
        </p:spPr>
        <p:txBody>
          <a:bodyPr>
            <a:normAutofit/>
          </a:bodyPr>
          <a:lstStyle/>
          <a:p>
            <a:r>
              <a:rPr lang="id-ID" sz="5400" b="1" dirty="0"/>
              <a:t>Diskresi</a:t>
            </a:r>
          </a:p>
        </p:txBody>
      </p:sp>
      <p:sp>
        <p:nvSpPr>
          <p:cNvPr id="4" name="Rectangle 3"/>
          <p:cNvSpPr/>
          <p:nvPr/>
        </p:nvSpPr>
        <p:spPr>
          <a:xfrm>
            <a:off x="4139952" y="1376772"/>
            <a:ext cx="5004048" cy="108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62734871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4928" y="1916832"/>
            <a:ext cx="2483177" cy="4031873"/>
          </a:xfrm>
          <a:prstGeom prst="rect">
            <a:avLst/>
          </a:prstGeom>
          <a:ln>
            <a:solidFill>
              <a:schemeClr val="tx1"/>
            </a:solidFill>
          </a:ln>
        </p:spPr>
        <p:txBody>
          <a:bodyPr wrap="square">
            <a:spAutoFit/>
          </a:bodyPr>
          <a:lstStyle/>
          <a:p>
            <a:pPr marL="265113" indent="-265113">
              <a:buFont typeface="+mj-lt"/>
              <a:buAutoNum type="alphaLcPeriod"/>
            </a:pPr>
            <a:r>
              <a:rPr lang="id-ID" sz="1600" dirty="0"/>
              <a:t>bertindak melampaui </a:t>
            </a:r>
            <a:r>
              <a:rPr lang="id-ID" sz="1600" b="1" dirty="0"/>
              <a:t>batas waktu </a:t>
            </a:r>
            <a:r>
              <a:rPr lang="id-ID" sz="1600" dirty="0"/>
              <a:t>berlakunya Wewenang yang diberikan oleh ketentuan peraturan perundang-undangan; </a:t>
            </a:r>
          </a:p>
          <a:p>
            <a:pPr marL="265113" indent="-265113">
              <a:buFont typeface="+mj-lt"/>
              <a:buAutoNum type="alphaLcPeriod"/>
            </a:pPr>
            <a:r>
              <a:rPr lang="id-ID" sz="1600" dirty="0"/>
              <a:t>bertindak melampaui </a:t>
            </a:r>
            <a:r>
              <a:rPr lang="id-ID" sz="1600" b="1" dirty="0"/>
              <a:t>batas wilayah </a:t>
            </a:r>
            <a:r>
              <a:rPr lang="id-ID" sz="1600" dirty="0"/>
              <a:t>berlakunya Wewenang yang diberikan oleh ketentuan peraturan perundang-undangan; dan/atau </a:t>
            </a:r>
          </a:p>
          <a:p>
            <a:pPr marL="265113" indent="-265113">
              <a:buFont typeface="+mj-lt"/>
              <a:buAutoNum type="alphaLcPeriod"/>
            </a:pPr>
            <a:r>
              <a:rPr lang="es-ES" sz="1600" dirty="0" err="1"/>
              <a:t>tidak</a:t>
            </a:r>
            <a:r>
              <a:rPr lang="es-ES" sz="1600" dirty="0"/>
              <a:t> </a:t>
            </a:r>
            <a:r>
              <a:rPr lang="es-ES" sz="1600" dirty="0" err="1"/>
              <a:t>sesuai</a:t>
            </a:r>
            <a:r>
              <a:rPr lang="es-ES" sz="1600" dirty="0"/>
              <a:t> </a:t>
            </a:r>
            <a:r>
              <a:rPr lang="es-ES" sz="1600" dirty="0" err="1"/>
              <a:t>dengan</a:t>
            </a:r>
            <a:r>
              <a:rPr lang="es-ES" sz="1600" dirty="0"/>
              <a:t> </a:t>
            </a:r>
            <a:r>
              <a:rPr lang="es-ES" sz="1600" dirty="0" err="1"/>
              <a:t>ketentuan</a:t>
            </a:r>
            <a:r>
              <a:rPr lang="es-ES" sz="1600" dirty="0"/>
              <a:t> </a:t>
            </a:r>
            <a:r>
              <a:rPr lang="es-ES" sz="1600" dirty="0" err="1"/>
              <a:t>Pasal</a:t>
            </a:r>
            <a:r>
              <a:rPr lang="es-ES" sz="1600" dirty="0"/>
              <a:t> 26, </a:t>
            </a:r>
            <a:r>
              <a:rPr lang="es-ES" sz="1600" dirty="0" err="1"/>
              <a:t>Pasal</a:t>
            </a:r>
            <a:r>
              <a:rPr lang="es-ES" sz="1600" dirty="0"/>
              <a:t> 27, dan </a:t>
            </a:r>
            <a:r>
              <a:rPr lang="es-ES" sz="1600" dirty="0" err="1"/>
              <a:t>Pasal</a:t>
            </a:r>
            <a:r>
              <a:rPr lang="es-ES" sz="1600" dirty="0"/>
              <a:t> 28. </a:t>
            </a:r>
            <a:endParaRPr lang="id-ID" sz="1600" dirty="0"/>
          </a:p>
        </p:txBody>
      </p:sp>
      <p:sp>
        <p:nvSpPr>
          <p:cNvPr id="7" name="Title 6"/>
          <p:cNvSpPr>
            <a:spLocks noGrp="1"/>
          </p:cNvSpPr>
          <p:nvPr>
            <p:ph type="title"/>
          </p:nvPr>
        </p:nvSpPr>
        <p:spPr>
          <a:xfrm>
            <a:off x="457200" y="116632"/>
            <a:ext cx="8229600" cy="1143000"/>
          </a:xfrm>
        </p:spPr>
        <p:txBody>
          <a:bodyPr/>
          <a:lstStyle/>
          <a:p>
            <a:r>
              <a:rPr lang="id-ID" dirty="0"/>
              <a:t>Penggunaan Diskresi</a:t>
            </a:r>
          </a:p>
        </p:txBody>
      </p:sp>
      <p:sp>
        <p:nvSpPr>
          <p:cNvPr id="8" name="Rectangle 7"/>
          <p:cNvSpPr/>
          <p:nvPr/>
        </p:nvSpPr>
        <p:spPr>
          <a:xfrm>
            <a:off x="6156176" y="6084004"/>
            <a:ext cx="2395944" cy="369332"/>
          </a:xfrm>
          <a:prstGeom prst="rect">
            <a:avLst/>
          </a:prstGeom>
          <a:solidFill>
            <a:srgbClr val="0070C0"/>
          </a:solidFill>
        </p:spPr>
        <p:txBody>
          <a:bodyPr wrap="square">
            <a:spAutoFit/>
          </a:bodyPr>
          <a:lstStyle/>
          <a:p>
            <a:pPr algn="ctr"/>
            <a:r>
              <a:rPr lang="id-ID" b="1" dirty="0">
                <a:solidFill>
                  <a:schemeClr val="bg1"/>
                </a:solidFill>
              </a:rPr>
              <a:t>Tidak Sah</a:t>
            </a:r>
            <a:endParaRPr lang="id-ID" dirty="0">
              <a:solidFill>
                <a:schemeClr val="bg1"/>
              </a:solidFill>
            </a:endParaRPr>
          </a:p>
        </p:txBody>
      </p:sp>
      <p:sp>
        <p:nvSpPr>
          <p:cNvPr id="9" name="Rectangle 8"/>
          <p:cNvSpPr/>
          <p:nvPr/>
        </p:nvSpPr>
        <p:spPr>
          <a:xfrm>
            <a:off x="6098747" y="1412776"/>
            <a:ext cx="2433693" cy="646331"/>
          </a:xfrm>
          <a:prstGeom prst="rect">
            <a:avLst/>
          </a:prstGeom>
          <a:solidFill>
            <a:srgbClr val="C00000"/>
          </a:solidFill>
        </p:spPr>
        <p:txBody>
          <a:bodyPr wrap="square">
            <a:spAutoFit/>
          </a:bodyPr>
          <a:lstStyle/>
          <a:p>
            <a:pPr algn="ctr"/>
            <a:r>
              <a:rPr lang="id-ID" b="1" dirty="0">
                <a:solidFill>
                  <a:schemeClr val="bg1"/>
                </a:solidFill>
              </a:rPr>
              <a:t>Tindakan </a:t>
            </a:r>
          </a:p>
          <a:p>
            <a:pPr algn="ctr"/>
            <a:r>
              <a:rPr lang="id-ID" b="1" dirty="0">
                <a:solidFill>
                  <a:schemeClr val="bg1"/>
                </a:solidFill>
              </a:rPr>
              <a:t>Sewenang-Wenang</a:t>
            </a:r>
            <a:endParaRPr lang="id-ID" dirty="0">
              <a:solidFill>
                <a:schemeClr val="bg1"/>
              </a:solidFill>
            </a:endParaRPr>
          </a:p>
        </p:txBody>
      </p:sp>
      <p:sp>
        <p:nvSpPr>
          <p:cNvPr id="10" name="Rectangle 9"/>
          <p:cNvSpPr/>
          <p:nvPr/>
        </p:nvSpPr>
        <p:spPr>
          <a:xfrm>
            <a:off x="539552" y="1412776"/>
            <a:ext cx="2438553" cy="369332"/>
          </a:xfrm>
          <a:prstGeom prst="rect">
            <a:avLst/>
          </a:prstGeom>
          <a:solidFill>
            <a:srgbClr val="C00000"/>
          </a:solidFill>
        </p:spPr>
        <p:txBody>
          <a:bodyPr wrap="none">
            <a:spAutoFit/>
          </a:bodyPr>
          <a:lstStyle/>
          <a:p>
            <a:r>
              <a:rPr lang="id-ID" b="1" dirty="0">
                <a:solidFill>
                  <a:schemeClr val="bg1"/>
                </a:solidFill>
              </a:rPr>
              <a:t>Melampaui Wewenang</a:t>
            </a:r>
            <a:r>
              <a:rPr lang="id-ID" dirty="0">
                <a:solidFill>
                  <a:schemeClr val="bg1"/>
                </a:solidFill>
              </a:rPr>
              <a:t> </a:t>
            </a:r>
          </a:p>
        </p:txBody>
      </p:sp>
      <p:sp>
        <p:nvSpPr>
          <p:cNvPr id="11" name="Rectangle 10"/>
          <p:cNvSpPr/>
          <p:nvPr/>
        </p:nvSpPr>
        <p:spPr>
          <a:xfrm>
            <a:off x="3395331" y="2204864"/>
            <a:ext cx="2395945" cy="3693319"/>
          </a:xfrm>
          <a:prstGeom prst="rect">
            <a:avLst/>
          </a:prstGeom>
          <a:ln>
            <a:solidFill>
              <a:schemeClr val="tx1"/>
            </a:solidFill>
          </a:ln>
        </p:spPr>
        <p:txBody>
          <a:bodyPr wrap="square">
            <a:spAutoFit/>
          </a:bodyPr>
          <a:lstStyle/>
          <a:p>
            <a:pPr marL="265113" lvl="1" indent="-250825">
              <a:buFont typeface="+mj-lt"/>
              <a:buAutoNum type="alphaLcPeriod"/>
            </a:pPr>
            <a:r>
              <a:rPr lang="id-ID" dirty="0"/>
              <a:t>menggunakan Diskresi tidak sesuai dengan tujuan Wewenang yang diberikan; </a:t>
            </a:r>
          </a:p>
          <a:p>
            <a:pPr marL="265113" lvl="1" indent="-250825">
              <a:buFont typeface="+mj-lt"/>
              <a:buAutoNum type="alphaLcPeriod"/>
            </a:pPr>
            <a:r>
              <a:rPr lang="es-ES" dirty="0" err="1"/>
              <a:t>tidak</a:t>
            </a:r>
            <a:r>
              <a:rPr lang="es-ES" dirty="0"/>
              <a:t> </a:t>
            </a:r>
            <a:r>
              <a:rPr lang="es-ES" dirty="0" err="1"/>
              <a:t>sesuai</a:t>
            </a:r>
            <a:r>
              <a:rPr lang="es-ES" dirty="0"/>
              <a:t> </a:t>
            </a:r>
            <a:r>
              <a:rPr lang="es-ES" dirty="0" err="1"/>
              <a:t>dengan</a:t>
            </a:r>
            <a:r>
              <a:rPr lang="es-ES" dirty="0"/>
              <a:t> </a:t>
            </a:r>
            <a:r>
              <a:rPr lang="es-ES" dirty="0" err="1"/>
              <a:t>ketentuan</a:t>
            </a:r>
            <a:r>
              <a:rPr lang="es-ES" dirty="0"/>
              <a:t> </a:t>
            </a:r>
            <a:r>
              <a:rPr lang="es-ES" dirty="0" err="1"/>
              <a:t>Pasal</a:t>
            </a:r>
            <a:r>
              <a:rPr lang="es-ES" dirty="0"/>
              <a:t> 26, </a:t>
            </a:r>
            <a:r>
              <a:rPr lang="es-ES" dirty="0" err="1"/>
              <a:t>Pasal</a:t>
            </a:r>
            <a:r>
              <a:rPr lang="es-ES" dirty="0"/>
              <a:t> 27, dan </a:t>
            </a:r>
            <a:r>
              <a:rPr lang="es-ES" dirty="0" err="1"/>
              <a:t>Pasal</a:t>
            </a:r>
            <a:r>
              <a:rPr lang="es-ES" dirty="0"/>
              <a:t> 28; dan/</a:t>
            </a:r>
            <a:r>
              <a:rPr lang="es-ES" dirty="0" err="1"/>
              <a:t>atau</a:t>
            </a:r>
            <a:r>
              <a:rPr lang="es-ES" dirty="0"/>
              <a:t> </a:t>
            </a:r>
          </a:p>
          <a:p>
            <a:pPr marL="265113" lvl="1" indent="-250825">
              <a:buFont typeface="+mj-lt"/>
              <a:buAutoNum type="alphaLcPeriod"/>
            </a:pPr>
            <a:r>
              <a:rPr lang="id-ID" dirty="0"/>
              <a:t>bertentangan dengan AUPB</a:t>
            </a:r>
          </a:p>
          <a:p>
            <a:pPr marL="14288" lvl="1"/>
            <a:endParaRPr lang="id-ID" dirty="0"/>
          </a:p>
          <a:p>
            <a:pPr marL="14288" lvl="1"/>
            <a:endParaRPr lang="id-ID" dirty="0"/>
          </a:p>
        </p:txBody>
      </p:sp>
      <p:sp>
        <p:nvSpPr>
          <p:cNvPr id="12" name="Rectangle 11"/>
          <p:cNvSpPr/>
          <p:nvPr/>
        </p:nvSpPr>
        <p:spPr>
          <a:xfrm>
            <a:off x="539551" y="6084004"/>
            <a:ext cx="2438553" cy="369332"/>
          </a:xfrm>
          <a:prstGeom prst="rect">
            <a:avLst/>
          </a:prstGeom>
          <a:solidFill>
            <a:srgbClr val="0070C0"/>
          </a:solidFill>
        </p:spPr>
        <p:txBody>
          <a:bodyPr wrap="square">
            <a:spAutoFit/>
          </a:bodyPr>
          <a:lstStyle/>
          <a:p>
            <a:pPr algn="ctr"/>
            <a:r>
              <a:rPr lang="id-ID" b="1" dirty="0">
                <a:solidFill>
                  <a:schemeClr val="bg1"/>
                </a:solidFill>
              </a:rPr>
              <a:t>Tidak Sah</a:t>
            </a:r>
            <a:endParaRPr lang="id-ID" dirty="0">
              <a:solidFill>
                <a:schemeClr val="bg1"/>
              </a:solidFill>
            </a:endParaRPr>
          </a:p>
        </p:txBody>
      </p:sp>
      <p:sp>
        <p:nvSpPr>
          <p:cNvPr id="13" name="Rectangle 12"/>
          <p:cNvSpPr/>
          <p:nvPr/>
        </p:nvSpPr>
        <p:spPr>
          <a:xfrm>
            <a:off x="3357583" y="1412776"/>
            <a:ext cx="2433693" cy="646331"/>
          </a:xfrm>
          <a:prstGeom prst="rect">
            <a:avLst/>
          </a:prstGeom>
          <a:solidFill>
            <a:srgbClr val="C00000"/>
          </a:solidFill>
        </p:spPr>
        <p:txBody>
          <a:bodyPr wrap="square">
            <a:spAutoFit/>
          </a:bodyPr>
          <a:lstStyle/>
          <a:p>
            <a:pPr algn="ctr"/>
            <a:r>
              <a:rPr lang="id-ID" b="1" dirty="0">
                <a:solidFill>
                  <a:schemeClr val="bg1"/>
                </a:solidFill>
              </a:rPr>
              <a:t>Mencampuradukkan Wewenang</a:t>
            </a:r>
            <a:r>
              <a:rPr lang="id-ID" dirty="0">
                <a:solidFill>
                  <a:schemeClr val="bg1"/>
                </a:solidFill>
              </a:rPr>
              <a:t> </a:t>
            </a:r>
          </a:p>
        </p:txBody>
      </p:sp>
      <p:sp>
        <p:nvSpPr>
          <p:cNvPr id="14" name="Rectangle 13"/>
          <p:cNvSpPr/>
          <p:nvPr/>
        </p:nvSpPr>
        <p:spPr>
          <a:xfrm>
            <a:off x="6118677" y="2213538"/>
            <a:ext cx="2413763" cy="3693319"/>
          </a:xfrm>
          <a:prstGeom prst="rect">
            <a:avLst/>
          </a:prstGeom>
          <a:ln>
            <a:solidFill>
              <a:schemeClr val="tx1"/>
            </a:solidFill>
          </a:ln>
        </p:spPr>
        <p:txBody>
          <a:bodyPr wrap="square">
            <a:spAutoFit/>
          </a:bodyPr>
          <a:lstStyle/>
          <a:p>
            <a:r>
              <a:rPr lang="id-ID" dirty="0"/>
              <a:t>dikeluarkan oleh </a:t>
            </a:r>
            <a:r>
              <a:rPr lang="id-ID" dirty="0">
                <a:solidFill>
                  <a:srgbClr val="FF0000"/>
                </a:solidFill>
              </a:rPr>
              <a:t>pejabat yang tidak berwenang</a:t>
            </a: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a:p>
            <a:endParaRPr lang="id-ID" dirty="0">
              <a:solidFill>
                <a:srgbClr val="FF0000"/>
              </a:solidFill>
            </a:endParaRPr>
          </a:p>
        </p:txBody>
      </p:sp>
      <p:sp>
        <p:nvSpPr>
          <p:cNvPr id="15" name="Rectangle 14"/>
          <p:cNvSpPr/>
          <p:nvPr/>
        </p:nvSpPr>
        <p:spPr>
          <a:xfrm>
            <a:off x="3395332" y="6084004"/>
            <a:ext cx="2395944" cy="369332"/>
          </a:xfrm>
          <a:prstGeom prst="rect">
            <a:avLst/>
          </a:prstGeom>
          <a:solidFill>
            <a:srgbClr val="0070C0"/>
          </a:solidFill>
        </p:spPr>
        <p:txBody>
          <a:bodyPr wrap="square">
            <a:spAutoFit/>
          </a:bodyPr>
          <a:lstStyle/>
          <a:p>
            <a:pPr algn="ctr"/>
            <a:r>
              <a:rPr lang="id-ID" b="1" dirty="0">
                <a:solidFill>
                  <a:schemeClr val="bg1"/>
                </a:solidFill>
              </a:rPr>
              <a:t>Dapat Dibatalkan</a:t>
            </a:r>
            <a:endParaRPr lang="id-ID" dirty="0">
              <a:solidFill>
                <a:schemeClr val="bg1"/>
              </a:solidFill>
            </a:endParaRPr>
          </a:p>
        </p:txBody>
      </p:sp>
    </p:spTree>
    <p:extLst>
      <p:ext uri="{BB962C8B-B14F-4D97-AF65-F5344CB8AC3E}">
        <p14:creationId xmlns:p14="http://schemas.microsoft.com/office/powerpoint/2010/main" val="940869597"/>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775" y="116632"/>
            <a:ext cx="8785225" cy="4585871"/>
          </a:xfrm>
          <a:prstGeom prst="rect">
            <a:avLst/>
          </a:prstGeom>
          <a:noFill/>
        </p:spPr>
        <p:txBody>
          <a:bodyPr>
            <a:spAutoFit/>
          </a:bodyPr>
          <a:lstStyle/>
          <a:p>
            <a:pPr marL="514350" indent="-514350">
              <a:buFontTx/>
              <a:buAutoNum type="arabicParenBoth"/>
              <a:defRPr/>
            </a:pPr>
            <a:r>
              <a:rPr lang="sv-SE" sz="2800" dirty="0"/>
              <a:t> Diskresi hanya dapat dilakukan oleh   </a:t>
            </a:r>
          </a:p>
          <a:p>
            <a:pPr>
              <a:defRPr/>
            </a:pPr>
            <a:r>
              <a:rPr lang="sv-SE" sz="2800" dirty="0"/>
              <a:t>     Pejabat Pemerintahan yang berwenang.</a:t>
            </a:r>
          </a:p>
          <a:p>
            <a:pPr>
              <a:defRPr/>
            </a:pPr>
            <a:endParaRPr lang="sv-SE" sz="2800" dirty="0"/>
          </a:p>
          <a:p>
            <a:pPr>
              <a:defRPr/>
            </a:pPr>
            <a:r>
              <a:rPr lang="en-US" sz="2800" dirty="0"/>
              <a:t>(2) </a:t>
            </a:r>
            <a:r>
              <a:rPr lang="en-US" sz="2800" dirty="0" err="1"/>
              <a:t>Setiap</a:t>
            </a:r>
            <a:r>
              <a:rPr lang="en-US" sz="2800" dirty="0"/>
              <a:t> </a:t>
            </a:r>
            <a:r>
              <a:rPr lang="en-US" sz="2800" dirty="0" err="1"/>
              <a:t>penggunaan</a:t>
            </a:r>
            <a:r>
              <a:rPr lang="en-US" sz="2800" dirty="0"/>
              <a:t> </a:t>
            </a:r>
            <a:r>
              <a:rPr lang="en-US" sz="2800" dirty="0" err="1"/>
              <a:t>Diskresi</a:t>
            </a:r>
            <a:r>
              <a:rPr lang="en-US" sz="2800" dirty="0"/>
              <a:t> </a:t>
            </a:r>
            <a:r>
              <a:rPr lang="en-US" sz="2800" dirty="0" err="1"/>
              <a:t>Pejabat</a:t>
            </a:r>
            <a:r>
              <a:rPr lang="en-US" sz="2800" dirty="0"/>
              <a:t> </a:t>
            </a:r>
          </a:p>
          <a:p>
            <a:pPr>
              <a:defRPr/>
            </a:pPr>
            <a:r>
              <a:rPr lang="en-US" sz="2800" dirty="0"/>
              <a:t>     </a:t>
            </a:r>
            <a:r>
              <a:rPr lang="en-US" sz="2800" dirty="0" err="1"/>
              <a:t>Pemerintahan</a:t>
            </a:r>
            <a:r>
              <a:rPr lang="en-US" sz="2800" dirty="0"/>
              <a:t> </a:t>
            </a:r>
            <a:r>
              <a:rPr lang="en-US" sz="2800" dirty="0" err="1"/>
              <a:t>bertujuan</a:t>
            </a:r>
            <a:r>
              <a:rPr lang="en-US" sz="2800" dirty="0"/>
              <a:t> </a:t>
            </a:r>
            <a:r>
              <a:rPr lang="en-US" sz="2800" dirty="0" err="1"/>
              <a:t>untuk</a:t>
            </a:r>
            <a:r>
              <a:rPr lang="en-US" sz="2800" dirty="0"/>
              <a:t>:</a:t>
            </a:r>
          </a:p>
          <a:p>
            <a:pPr>
              <a:defRPr/>
            </a:pPr>
            <a:endParaRPr lang="en-US" sz="2800" dirty="0"/>
          </a:p>
          <a:p>
            <a:pPr>
              <a:defRPr/>
            </a:pPr>
            <a:r>
              <a:rPr lang="en-US" sz="2800" dirty="0"/>
              <a:t>a. </a:t>
            </a:r>
            <a:r>
              <a:rPr lang="en-US" sz="2400" dirty="0" err="1"/>
              <a:t>melancarkan</a:t>
            </a:r>
            <a:r>
              <a:rPr lang="en-US" sz="2400" dirty="0"/>
              <a:t> </a:t>
            </a:r>
            <a:r>
              <a:rPr lang="en-US" sz="2400" dirty="0" err="1"/>
              <a:t>penyelenggaraan</a:t>
            </a:r>
            <a:r>
              <a:rPr lang="en-US" sz="2400" dirty="0"/>
              <a:t> </a:t>
            </a:r>
            <a:r>
              <a:rPr lang="en-US" sz="2400" dirty="0" err="1"/>
              <a:t>pemerintahan</a:t>
            </a:r>
            <a:r>
              <a:rPr lang="en-US" sz="2400" dirty="0"/>
              <a:t>;</a:t>
            </a:r>
          </a:p>
          <a:p>
            <a:pPr>
              <a:defRPr/>
            </a:pPr>
            <a:r>
              <a:rPr lang="en-US" sz="2400" dirty="0"/>
              <a:t>b. </a:t>
            </a:r>
            <a:r>
              <a:rPr lang="en-US" sz="2400" dirty="0" err="1"/>
              <a:t>mengisi</a:t>
            </a:r>
            <a:r>
              <a:rPr lang="en-US" sz="2400" dirty="0"/>
              <a:t> </a:t>
            </a:r>
            <a:r>
              <a:rPr lang="en-US" sz="2400" dirty="0" err="1"/>
              <a:t>kekosongan</a:t>
            </a:r>
            <a:r>
              <a:rPr lang="en-US" sz="2400" dirty="0"/>
              <a:t> </a:t>
            </a:r>
            <a:r>
              <a:rPr lang="en-US" sz="2400" dirty="0" err="1"/>
              <a:t>hukum</a:t>
            </a:r>
            <a:r>
              <a:rPr lang="en-US" sz="2400" dirty="0"/>
              <a:t>;</a:t>
            </a:r>
          </a:p>
          <a:p>
            <a:pPr>
              <a:defRPr/>
            </a:pPr>
            <a:r>
              <a:rPr lang="nl-NL" sz="2400" dirty="0"/>
              <a:t>c. memberikan kepastian hukum; dan</a:t>
            </a:r>
          </a:p>
          <a:p>
            <a:pPr>
              <a:defRPr/>
            </a:pPr>
            <a:r>
              <a:rPr lang="en-US" sz="2400" dirty="0"/>
              <a:t>d. </a:t>
            </a:r>
            <a:r>
              <a:rPr lang="en-US" sz="2400" dirty="0" err="1"/>
              <a:t>mengatasi</a:t>
            </a:r>
            <a:r>
              <a:rPr lang="en-US" sz="2400" dirty="0"/>
              <a:t> </a:t>
            </a:r>
            <a:r>
              <a:rPr lang="en-US" sz="2400" dirty="0" err="1"/>
              <a:t>stagnasi</a:t>
            </a:r>
            <a:r>
              <a:rPr lang="en-US" sz="2400" dirty="0"/>
              <a:t> </a:t>
            </a:r>
            <a:r>
              <a:rPr lang="en-US" sz="2400" dirty="0" err="1"/>
              <a:t>pemerintahan</a:t>
            </a:r>
            <a:r>
              <a:rPr lang="en-US" sz="2400" dirty="0"/>
              <a:t> </a:t>
            </a:r>
            <a:r>
              <a:rPr lang="en-US" sz="2400" dirty="0" err="1"/>
              <a:t>dalam</a:t>
            </a:r>
            <a:r>
              <a:rPr lang="en-US" sz="2400" dirty="0"/>
              <a:t> </a:t>
            </a:r>
            <a:r>
              <a:rPr lang="en-US" sz="2400" dirty="0" err="1"/>
              <a:t>keadaan</a:t>
            </a:r>
            <a:r>
              <a:rPr lang="en-US" sz="2400" dirty="0"/>
              <a:t> </a:t>
            </a:r>
          </a:p>
          <a:p>
            <a:pPr>
              <a:defRPr/>
            </a:pPr>
            <a:r>
              <a:rPr lang="en-US" sz="2400" dirty="0"/>
              <a:t>    </a:t>
            </a:r>
            <a:r>
              <a:rPr lang="en-US" sz="2400" dirty="0" err="1"/>
              <a:t>tertentu</a:t>
            </a:r>
            <a:r>
              <a:rPr lang="en-US" sz="2400" dirty="0"/>
              <a:t> </a:t>
            </a:r>
            <a:r>
              <a:rPr lang="en-US" sz="2400" dirty="0" err="1"/>
              <a:t>guna</a:t>
            </a:r>
            <a:r>
              <a:rPr lang="en-US" sz="2400" dirty="0"/>
              <a:t> </a:t>
            </a:r>
            <a:r>
              <a:rPr lang="en-US" sz="2400" dirty="0" err="1"/>
              <a:t>kemanfaatan</a:t>
            </a:r>
            <a:r>
              <a:rPr lang="en-US" sz="2400" dirty="0"/>
              <a:t> </a:t>
            </a:r>
            <a:r>
              <a:rPr lang="en-US" sz="2400" dirty="0" err="1"/>
              <a:t>dan</a:t>
            </a:r>
            <a:r>
              <a:rPr lang="en-US" sz="2400" dirty="0"/>
              <a:t> </a:t>
            </a:r>
            <a:r>
              <a:rPr lang="en-US" sz="2400" dirty="0" err="1"/>
              <a:t>kepentinganumum</a:t>
            </a:r>
            <a:r>
              <a:rPr lang="en-US" sz="2400" dirty="0"/>
              <a:t>.</a:t>
            </a:r>
          </a:p>
        </p:txBody>
      </p:sp>
    </p:spTree>
    <p:extLst>
      <p:ext uri="{BB962C8B-B14F-4D97-AF65-F5344CB8AC3E}">
        <p14:creationId xmlns:p14="http://schemas.microsoft.com/office/powerpoint/2010/main" val="286651586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9569" y="332656"/>
            <a:ext cx="8424862" cy="4832092"/>
          </a:xfrm>
          <a:prstGeom prst="rect">
            <a:avLst/>
          </a:prstGeom>
          <a:noFill/>
        </p:spPr>
        <p:txBody>
          <a:bodyPr>
            <a:spAutoFit/>
          </a:bodyPr>
          <a:lstStyle/>
          <a:p>
            <a:pPr>
              <a:defRPr/>
            </a:pPr>
            <a:r>
              <a:rPr lang="en-US" sz="2800" dirty="0" err="1"/>
              <a:t>Pejabat</a:t>
            </a:r>
            <a:r>
              <a:rPr lang="en-US" sz="2800" dirty="0"/>
              <a:t> </a:t>
            </a:r>
            <a:r>
              <a:rPr lang="en-US" sz="2800" dirty="0" err="1"/>
              <a:t>Pemerintahan</a:t>
            </a:r>
            <a:r>
              <a:rPr lang="en-US" sz="2800" dirty="0"/>
              <a:t> yang </a:t>
            </a:r>
            <a:r>
              <a:rPr lang="en-US" sz="2800" dirty="0" err="1"/>
              <a:t>menggunakan</a:t>
            </a:r>
            <a:r>
              <a:rPr lang="en-US" sz="2800" dirty="0"/>
              <a:t> </a:t>
            </a:r>
            <a:r>
              <a:rPr lang="en-US" sz="2800" dirty="0" err="1"/>
              <a:t>Diskresi</a:t>
            </a:r>
            <a:r>
              <a:rPr lang="en-US" sz="2800" dirty="0"/>
              <a:t> </a:t>
            </a:r>
            <a:r>
              <a:rPr lang="en-US" sz="2800" dirty="0" err="1"/>
              <a:t>harus</a:t>
            </a:r>
            <a:r>
              <a:rPr lang="en-US" sz="2800" dirty="0"/>
              <a:t> </a:t>
            </a:r>
            <a:r>
              <a:rPr lang="en-US" sz="2800" dirty="0" err="1"/>
              <a:t>memenuhi</a:t>
            </a:r>
            <a:r>
              <a:rPr lang="en-US" sz="2800" dirty="0"/>
              <a:t> </a:t>
            </a:r>
            <a:r>
              <a:rPr lang="en-US" sz="2800" dirty="0" err="1"/>
              <a:t>syarat</a:t>
            </a:r>
            <a:r>
              <a:rPr lang="en-US" sz="2800" dirty="0"/>
              <a:t>:</a:t>
            </a:r>
          </a:p>
          <a:p>
            <a:pPr>
              <a:defRPr/>
            </a:pPr>
            <a:endParaRPr lang="en-US" sz="2800" dirty="0"/>
          </a:p>
          <a:p>
            <a:pPr marL="514350" indent="-514350">
              <a:buFontTx/>
              <a:buAutoNum type="alphaLcPeriod"/>
              <a:defRPr/>
            </a:pPr>
            <a:r>
              <a:rPr lang="en-US" sz="2800" dirty="0" err="1"/>
              <a:t>sesuai</a:t>
            </a:r>
            <a:r>
              <a:rPr lang="en-US" sz="2800" dirty="0"/>
              <a:t> </a:t>
            </a:r>
            <a:r>
              <a:rPr lang="en-US" sz="2800" dirty="0" err="1"/>
              <a:t>dengan</a:t>
            </a:r>
            <a:r>
              <a:rPr lang="en-US" sz="2800" dirty="0"/>
              <a:t> </a:t>
            </a:r>
            <a:r>
              <a:rPr lang="en-US" sz="2800" dirty="0" err="1"/>
              <a:t>tujuan</a:t>
            </a:r>
            <a:r>
              <a:rPr lang="en-US" sz="2800" dirty="0"/>
              <a:t> </a:t>
            </a:r>
            <a:r>
              <a:rPr lang="en-US" sz="2800" dirty="0" err="1"/>
              <a:t>Diskresi</a:t>
            </a:r>
            <a:r>
              <a:rPr lang="en-US" sz="2800" dirty="0"/>
              <a:t> </a:t>
            </a:r>
          </a:p>
          <a:p>
            <a:pPr marL="514350" indent="-514350">
              <a:buFontTx/>
              <a:buAutoNum type="alphaLcPeriod"/>
              <a:defRPr/>
            </a:pPr>
            <a:r>
              <a:rPr lang="en-US" sz="2800" dirty="0" err="1"/>
              <a:t>tidak</a:t>
            </a:r>
            <a:r>
              <a:rPr lang="en-US" sz="2800" dirty="0"/>
              <a:t> </a:t>
            </a:r>
            <a:r>
              <a:rPr lang="en-US" sz="2800" dirty="0" err="1"/>
              <a:t>bertentangan</a:t>
            </a:r>
            <a:r>
              <a:rPr lang="en-US" sz="2800" dirty="0"/>
              <a:t> </a:t>
            </a:r>
            <a:r>
              <a:rPr lang="en-US" sz="2800" dirty="0" err="1"/>
              <a:t>dengan</a:t>
            </a:r>
            <a:r>
              <a:rPr lang="en-US" sz="2800" dirty="0"/>
              <a:t> </a:t>
            </a:r>
            <a:r>
              <a:rPr lang="en-US" sz="2800" dirty="0" err="1"/>
              <a:t>ketentuan</a:t>
            </a:r>
            <a:r>
              <a:rPr lang="en-US" sz="2800" dirty="0"/>
              <a:t> </a:t>
            </a:r>
            <a:r>
              <a:rPr lang="en-US" sz="2800" dirty="0" err="1"/>
              <a:t>peraturan</a:t>
            </a:r>
            <a:r>
              <a:rPr lang="en-US" sz="2800" dirty="0"/>
              <a:t> </a:t>
            </a:r>
            <a:r>
              <a:rPr lang="en-US" sz="2800" dirty="0" err="1"/>
              <a:t>perundang-undangan</a:t>
            </a:r>
            <a:r>
              <a:rPr lang="en-US" sz="2800" dirty="0"/>
              <a:t>;</a:t>
            </a:r>
          </a:p>
          <a:p>
            <a:pPr>
              <a:defRPr/>
            </a:pPr>
            <a:r>
              <a:rPr lang="en-US" sz="2800" dirty="0"/>
              <a:t>c. </a:t>
            </a:r>
            <a:r>
              <a:rPr lang="en-US" sz="2800" dirty="0" err="1"/>
              <a:t>sesuai</a:t>
            </a:r>
            <a:r>
              <a:rPr lang="en-US" sz="2800" dirty="0"/>
              <a:t> </a:t>
            </a:r>
            <a:r>
              <a:rPr lang="en-US" sz="2800" dirty="0" err="1"/>
              <a:t>dengan</a:t>
            </a:r>
            <a:r>
              <a:rPr lang="en-US" sz="2800" dirty="0"/>
              <a:t> AUPB;</a:t>
            </a:r>
          </a:p>
          <a:p>
            <a:pPr>
              <a:defRPr/>
            </a:pPr>
            <a:r>
              <a:rPr lang="fi-FI" sz="2800" dirty="0"/>
              <a:t>d. berdasarkan alasan-alasan yang objektif;</a:t>
            </a:r>
          </a:p>
          <a:p>
            <a:pPr>
              <a:defRPr/>
            </a:pPr>
            <a:r>
              <a:rPr lang="en-US" sz="2800" dirty="0"/>
              <a:t>e. </a:t>
            </a:r>
            <a:r>
              <a:rPr lang="en-US" sz="2800" dirty="0" err="1"/>
              <a:t>tidak</a:t>
            </a:r>
            <a:r>
              <a:rPr lang="en-US" sz="2800" dirty="0"/>
              <a:t> </a:t>
            </a:r>
            <a:r>
              <a:rPr lang="en-US" sz="2800" dirty="0" err="1"/>
              <a:t>menimbulkan</a:t>
            </a:r>
            <a:r>
              <a:rPr lang="en-US" sz="2800" dirty="0"/>
              <a:t> </a:t>
            </a:r>
            <a:r>
              <a:rPr lang="en-US" sz="2800" dirty="0" err="1"/>
              <a:t>Konflik</a:t>
            </a:r>
            <a:r>
              <a:rPr lang="en-US" sz="2800" dirty="0"/>
              <a:t> </a:t>
            </a:r>
            <a:r>
              <a:rPr lang="en-US" sz="2800" dirty="0" err="1"/>
              <a:t>Kepentingan</a:t>
            </a:r>
            <a:r>
              <a:rPr lang="en-US" sz="2800" dirty="0"/>
              <a:t>; </a:t>
            </a:r>
          </a:p>
          <a:p>
            <a:pPr>
              <a:defRPr/>
            </a:pPr>
            <a:r>
              <a:rPr lang="en-US" sz="2800" dirty="0"/>
              <a:t>    </a:t>
            </a:r>
            <a:r>
              <a:rPr lang="en-US" sz="2800" dirty="0" err="1"/>
              <a:t>dan</a:t>
            </a:r>
            <a:r>
              <a:rPr lang="en-US" sz="2800" dirty="0"/>
              <a:t> </a:t>
            </a:r>
          </a:p>
          <a:p>
            <a:pPr>
              <a:defRPr/>
            </a:pPr>
            <a:r>
              <a:rPr lang="sv-SE" sz="2800" dirty="0"/>
              <a:t>f. dilakukan dengan iktikad baik.</a:t>
            </a:r>
            <a:endParaRPr lang="en-US" sz="2800" dirty="0"/>
          </a:p>
        </p:txBody>
      </p:sp>
    </p:spTree>
    <p:extLst>
      <p:ext uri="{BB962C8B-B14F-4D97-AF65-F5344CB8AC3E}">
        <p14:creationId xmlns:p14="http://schemas.microsoft.com/office/powerpoint/2010/main" val="139930625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37" y="0"/>
            <a:ext cx="8569325" cy="4801314"/>
          </a:xfrm>
          <a:prstGeom prst="rect">
            <a:avLst/>
          </a:prstGeom>
          <a:noFill/>
        </p:spPr>
        <p:txBody>
          <a:bodyPr>
            <a:spAutoFit/>
          </a:bodyPr>
          <a:lstStyle/>
          <a:p>
            <a:pPr>
              <a:defRPr/>
            </a:pPr>
            <a:r>
              <a:rPr lang="en-US" b="1" dirty="0" err="1"/>
              <a:t>Pembinaan</a:t>
            </a:r>
            <a:r>
              <a:rPr lang="en-US" b="1" dirty="0"/>
              <a:t> </a:t>
            </a:r>
            <a:r>
              <a:rPr lang="en-US" b="1" dirty="0" err="1"/>
              <a:t>dan</a:t>
            </a:r>
            <a:r>
              <a:rPr lang="en-US" b="1" dirty="0"/>
              <a:t> </a:t>
            </a:r>
            <a:r>
              <a:rPr lang="en-US" b="1" dirty="0" err="1"/>
              <a:t>pengembangan</a:t>
            </a:r>
            <a:r>
              <a:rPr lang="en-US" b="1" dirty="0"/>
              <a:t> </a:t>
            </a:r>
            <a:r>
              <a:rPr lang="en-US" b="1" dirty="0" err="1"/>
              <a:t>Administrasi</a:t>
            </a:r>
            <a:r>
              <a:rPr lang="en-US" b="1" dirty="0"/>
              <a:t> </a:t>
            </a:r>
            <a:r>
              <a:rPr lang="en-US" b="1" dirty="0" err="1"/>
              <a:t>Pemerintahan</a:t>
            </a:r>
            <a:r>
              <a:rPr lang="en-US" b="1" dirty="0"/>
              <a:t> </a:t>
            </a:r>
            <a:r>
              <a:rPr lang="en-US" b="1" dirty="0" err="1"/>
              <a:t>dilakukan</a:t>
            </a:r>
            <a:r>
              <a:rPr lang="en-US" b="1" dirty="0"/>
              <a:t> </a:t>
            </a:r>
            <a:r>
              <a:rPr lang="en-US" b="1" dirty="0" err="1"/>
              <a:t>oleh</a:t>
            </a:r>
            <a:r>
              <a:rPr lang="en-US" b="1" dirty="0"/>
              <a:t> </a:t>
            </a:r>
            <a:r>
              <a:rPr lang="en-US" b="1" dirty="0" err="1"/>
              <a:t>Menteri</a:t>
            </a:r>
            <a:r>
              <a:rPr lang="en-US" b="1" dirty="0"/>
              <a:t> </a:t>
            </a:r>
            <a:r>
              <a:rPr lang="en-US" b="1" dirty="0" err="1"/>
              <a:t>dengan</a:t>
            </a:r>
            <a:r>
              <a:rPr lang="en-US" b="1" dirty="0"/>
              <a:t> </a:t>
            </a:r>
            <a:r>
              <a:rPr lang="en-US" b="1" dirty="0" err="1"/>
              <a:t>mengikutsertakan</a:t>
            </a:r>
            <a:r>
              <a:rPr lang="en-US" b="1" dirty="0"/>
              <a:t> </a:t>
            </a:r>
            <a:r>
              <a:rPr lang="en-US" b="1" dirty="0" err="1"/>
              <a:t>menteri</a:t>
            </a:r>
            <a:r>
              <a:rPr lang="en-US" b="1" dirty="0"/>
              <a:t> yang  </a:t>
            </a:r>
            <a:r>
              <a:rPr lang="en-US" b="1" dirty="0" err="1"/>
              <a:t>penyelenggarakan</a:t>
            </a:r>
            <a:r>
              <a:rPr lang="en-US" b="1" dirty="0"/>
              <a:t> </a:t>
            </a:r>
            <a:r>
              <a:rPr lang="en-US" b="1" dirty="0" err="1"/>
              <a:t>urusan</a:t>
            </a:r>
            <a:r>
              <a:rPr lang="en-US" b="1" dirty="0"/>
              <a:t> </a:t>
            </a:r>
            <a:r>
              <a:rPr lang="en-US" b="1" dirty="0" err="1"/>
              <a:t>pemerintahan</a:t>
            </a:r>
            <a:r>
              <a:rPr lang="en-US" b="1" dirty="0"/>
              <a:t> </a:t>
            </a:r>
            <a:r>
              <a:rPr lang="en-US" b="1" dirty="0" err="1"/>
              <a:t>dalam</a:t>
            </a:r>
            <a:r>
              <a:rPr lang="en-US" b="1" dirty="0"/>
              <a:t> </a:t>
            </a:r>
            <a:r>
              <a:rPr lang="en-US" b="1" dirty="0" err="1"/>
              <a:t>negeri</a:t>
            </a:r>
            <a:r>
              <a:rPr lang="en-US" b="1" dirty="0"/>
              <a:t>.</a:t>
            </a:r>
          </a:p>
          <a:p>
            <a:pPr>
              <a:defRPr/>
            </a:pPr>
            <a:endParaRPr lang="es-ES" b="1" dirty="0"/>
          </a:p>
          <a:p>
            <a:pPr>
              <a:defRPr/>
            </a:pPr>
            <a:r>
              <a:rPr lang="es-ES" b="1" dirty="0" err="1"/>
              <a:t>Pembinaan</a:t>
            </a:r>
            <a:r>
              <a:rPr lang="es-ES" b="1" dirty="0"/>
              <a:t> dan </a:t>
            </a:r>
            <a:r>
              <a:rPr lang="es-ES" b="1" dirty="0" err="1"/>
              <a:t>pengembangan</a:t>
            </a:r>
            <a:r>
              <a:rPr lang="es-ES" b="1" dirty="0"/>
              <a:t> </a:t>
            </a:r>
            <a:r>
              <a:rPr lang="es-ES" b="1" dirty="0" err="1"/>
              <a:t>Administrasi</a:t>
            </a:r>
            <a:r>
              <a:rPr lang="es-ES" b="1" dirty="0"/>
              <a:t> </a:t>
            </a:r>
            <a:r>
              <a:rPr lang="es-ES" b="1" dirty="0" err="1"/>
              <a:t>Pemerintahan</a:t>
            </a:r>
            <a:r>
              <a:rPr lang="es-ES" b="1" dirty="0"/>
              <a:t>  </a:t>
            </a:r>
            <a:r>
              <a:rPr lang="en-US" b="1" dirty="0" err="1"/>
              <a:t>dilakukan</a:t>
            </a:r>
            <a:r>
              <a:rPr lang="en-US" b="1" dirty="0"/>
              <a:t> </a:t>
            </a:r>
            <a:r>
              <a:rPr lang="en-US" b="1" dirty="0" err="1"/>
              <a:t>dengan</a:t>
            </a:r>
            <a:r>
              <a:rPr lang="en-US" b="1" dirty="0"/>
              <a:t>:</a:t>
            </a:r>
          </a:p>
          <a:p>
            <a:pPr>
              <a:defRPr/>
            </a:pPr>
            <a:endParaRPr lang="en-US" b="1" dirty="0"/>
          </a:p>
          <a:p>
            <a:pPr marL="342900" indent="-342900">
              <a:buFontTx/>
              <a:buAutoNum type="alphaLcPeriod"/>
              <a:defRPr/>
            </a:pPr>
            <a:r>
              <a:rPr lang="en-US" b="1" dirty="0" err="1"/>
              <a:t>melakukan</a:t>
            </a:r>
            <a:r>
              <a:rPr lang="en-US" b="1" dirty="0"/>
              <a:t> </a:t>
            </a:r>
            <a:r>
              <a:rPr lang="en-US" b="1" dirty="0" err="1"/>
              <a:t>supervisi</a:t>
            </a:r>
            <a:r>
              <a:rPr lang="en-US" b="1" dirty="0"/>
              <a:t> </a:t>
            </a:r>
            <a:r>
              <a:rPr lang="en-US" b="1" dirty="0" err="1"/>
              <a:t>pelaksanaan</a:t>
            </a:r>
            <a:r>
              <a:rPr lang="en-US" b="1" dirty="0"/>
              <a:t> </a:t>
            </a:r>
            <a:r>
              <a:rPr lang="en-US" b="1" dirty="0" err="1"/>
              <a:t>Undang-Undang</a:t>
            </a:r>
            <a:r>
              <a:rPr lang="en-US" b="1" dirty="0"/>
              <a:t> </a:t>
            </a:r>
            <a:r>
              <a:rPr lang="en-US" b="1" dirty="0" err="1"/>
              <a:t>Administrasi</a:t>
            </a:r>
            <a:r>
              <a:rPr lang="en-US" b="1" dirty="0"/>
              <a:t> </a:t>
            </a:r>
          </a:p>
          <a:p>
            <a:pPr>
              <a:defRPr/>
            </a:pPr>
            <a:r>
              <a:rPr lang="en-US" b="1" dirty="0"/>
              <a:t>    </a:t>
            </a:r>
            <a:r>
              <a:rPr lang="en-US" b="1" dirty="0" err="1"/>
              <a:t>Pemerintahan</a:t>
            </a:r>
            <a:r>
              <a:rPr lang="en-US" b="1" dirty="0"/>
              <a:t>;</a:t>
            </a:r>
          </a:p>
          <a:p>
            <a:pPr>
              <a:defRPr/>
            </a:pPr>
            <a:r>
              <a:rPr lang="sv-SE" b="1" dirty="0"/>
              <a:t>b. mengawasi pelaksanaan Undang-Undang Administrasi Pemerintahan;</a:t>
            </a:r>
          </a:p>
          <a:p>
            <a:pPr>
              <a:defRPr/>
            </a:pPr>
            <a:r>
              <a:rPr lang="en-US" b="1" dirty="0"/>
              <a:t>c. </a:t>
            </a:r>
            <a:r>
              <a:rPr lang="en-US" b="1" dirty="0" err="1"/>
              <a:t>mengembangkan</a:t>
            </a:r>
            <a:r>
              <a:rPr lang="en-US" b="1" dirty="0"/>
              <a:t> </a:t>
            </a:r>
            <a:r>
              <a:rPr lang="en-US" b="1" dirty="0" err="1"/>
              <a:t>konsep</a:t>
            </a:r>
            <a:r>
              <a:rPr lang="en-US" b="1" dirty="0"/>
              <a:t> </a:t>
            </a:r>
            <a:r>
              <a:rPr lang="en-US" b="1" dirty="0" err="1"/>
              <a:t>Administrasi</a:t>
            </a:r>
            <a:r>
              <a:rPr lang="en-US" b="1" dirty="0"/>
              <a:t> </a:t>
            </a:r>
            <a:r>
              <a:rPr lang="en-US" b="1" dirty="0" err="1"/>
              <a:t>Pemerintahan</a:t>
            </a:r>
            <a:r>
              <a:rPr lang="en-US" b="1" dirty="0"/>
              <a:t>;</a:t>
            </a:r>
          </a:p>
          <a:p>
            <a:pPr>
              <a:defRPr/>
            </a:pPr>
            <a:r>
              <a:rPr lang="fi-FI" b="1" dirty="0"/>
              <a:t>d. memajukan tata pemerintahan yang baik;</a:t>
            </a:r>
          </a:p>
          <a:p>
            <a:pPr>
              <a:defRPr/>
            </a:pPr>
            <a:r>
              <a:rPr lang="fi-FI" b="1" dirty="0"/>
              <a:t>e. meningkatkan akuntabilitas kinerja pemerintahan;</a:t>
            </a:r>
          </a:p>
          <a:p>
            <a:pPr>
              <a:defRPr/>
            </a:pPr>
            <a:r>
              <a:rPr lang="en-US" b="1" dirty="0"/>
              <a:t>f.  </a:t>
            </a:r>
            <a:r>
              <a:rPr lang="en-US" b="1" dirty="0" err="1"/>
              <a:t>melindungi</a:t>
            </a:r>
            <a:r>
              <a:rPr lang="en-US" b="1" dirty="0"/>
              <a:t> </a:t>
            </a:r>
            <a:r>
              <a:rPr lang="en-US" b="1" dirty="0" err="1"/>
              <a:t>hak</a:t>
            </a:r>
            <a:r>
              <a:rPr lang="en-US" b="1" dirty="0"/>
              <a:t> </a:t>
            </a:r>
            <a:r>
              <a:rPr lang="en-US" b="1" dirty="0" err="1"/>
              <a:t>individu</a:t>
            </a:r>
            <a:r>
              <a:rPr lang="en-US" b="1" dirty="0"/>
              <a:t> </a:t>
            </a:r>
            <a:r>
              <a:rPr lang="en-US" b="1" dirty="0" err="1"/>
              <a:t>atau</a:t>
            </a:r>
            <a:r>
              <a:rPr lang="en-US" b="1" dirty="0"/>
              <a:t> </a:t>
            </a:r>
            <a:r>
              <a:rPr lang="en-US" b="1" dirty="0" err="1"/>
              <a:t>Warga</a:t>
            </a:r>
            <a:r>
              <a:rPr lang="en-US" b="1" dirty="0"/>
              <a:t> </a:t>
            </a:r>
            <a:r>
              <a:rPr lang="en-US" b="1" dirty="0" err="1"/>
              <a:t>Masyarakat</a:t>
            </a:r>
            <a:r>
              <a:rPr lang="en-US" b="1" dirty="0"/>
              <a:t> </a:t>
            </a:r>
            <a:r>
              <a:rPr lang="en-US" b="1" dirty="0" err="1"/>
              <a:t>dari</a:t>
            </a:r>
            <a:r>
              <a:rPr lang="en-US" b="1" dirty="0"/>
              <a:t> </a:t>
            </a:r>
            <a:r>
              <a:rPr lang="en-US" b="1" dirty="0" err="1"/>
              <a:t>penyimpangan</a:t>
            </a:r>
            <a:r>
              <a:rPr lang="en-US" b="1" dirty="0"/>
              <a:t> </a:t>
            </a:r>
          </a:p>
          <a:p>
            <a:pPr>
              <a:defRPr/>
            </a:pPr>
            <a:r>
              <a:rPr lang="en-US" b="1" dirty="0"/>
              <a:t>    </a:t>
            </a:r>
            <a:r>
              <a:rPr lang="en-US" b="1" dirty="0" err="1"/>
              <a:t>administrasi</a:t>
            </a:r>
            <a:r>
              <a:rPr lang="en-US" b="1" dirty="0"/>
              <a:t> </a:t>
            </a:r>
            <a:r>
              <a:rPr lang="en-US" b="1" dirty="0" err="1"/>
              <a:t>ataupun</a:t>
            </a:r>
            <a:r>
              <a:rPr lang="en-US" b="1" dirty="0"/>
              <a:t>  </a:t>
            </a:r>
            <a:r>
              <a:rPr lang="en-US" b="1" dirty="0" err="1"/>
              <a:t>penyalahgunaan</a:t>
            </a:r>
            <a:r>
              <a:rPr lang="en-US" b="1" dirty="0"/>
              <a:t> </a:t>
            </a:r>
            <a:r>
              <a:rPr lang="en-US" b="1" dirty="0" err="1"/>
              <a:t>Wewenang</a:t>
            </a:r>
            <a:r>
              <a:rPr lang="en-US" b="1" dirty="0"/>
              <a:t> </a:t>
            </a:r>
            <a:r>
              <a:rPr lang="en-US" b="1" dirty="0" err="1"/>
              <a:t>oleh</a:t>
            </a:r>
            <a:r>
              <a:rPr lang="en-US" b="1" dirty="0"/>
              <a:t> </a:t>
            </a:r>
            <a:r>
              <a:rPr lang="en-US" b="1" dirty="0" err="1"/>
              <a:t>Badan</a:t>
            </a:r>
            <a:r>
              <a:rPr lang="en-US" b="1" dirty="0"/>
              <a:t> </a:t>
            </a:r>
            <a:r>
              <a:rPr lang="en-US" b="1" dirty="0" err="1"/>
              <a:t>dan</a:t>
            </a:r>
            <a:r>
              <a:rPr lang="en-US" b="1" dirty="0"/>
              <a:t>/ </a:t>
            </a:r>
          </a:p>
          <a:p>
            <a:pPr>
              <a:defRPr/>
            </a:pPr>
            <a:r>
              <a:rPr lang="en-US" b="1" dirty="0"/>
              <a:t>    </a:t>
            </a:r>
            <a:r>
              <a:rPr lang="en-US" b="1" dirty="0" err="1"/>
              <a:t>atau</a:t>
            </a:r>
            <a:r>
              <a:rPr lang="en-US" b="1" dirty="0"/>
              <a:t> </a:t>
            </a:r>
            <a:r>
              <a:rPr lang="en-US" b="1" dirty="0" err="1"/>
              <a:t>Pejabat</a:t>
            </a:r>
            <a:r>
              <a:rPr lang="en-US" b="1" dirty="0"/>
              <a:t> </a:t>
            </a:r>
            <a:r>
              <a:rPr lang="en-US" b="1" dirty="0" err="1"/>
              <a:t>Pemerintahan</a:t>
            </a:r>
            <a:r>
              <a:rPr lang="en-US" b="1" dirty="0"/>
              <a:t>; </a:t>
            </a:r>
            <a:r>
              <a:rPr lang="en-US" b="1" dirty="0" err="1"/>
              <a:t>dan</a:t>
            </a:r>
            <a:endParaRPr lang="en-US" b="1" dirty="0"/>
          </a:p>
          <a:p>
            <a:pPr>
              <a:defRPr/>
            </a:pPr>
            <a:r>
              <a:rPr lang="en-US" b="1" dirty="0"/>
              <a:t>g. </a:t>
            </a:r>
            <a:r>
              <a:rPr lang="en-US" b="1" dirty="0" err="1"/>
              <a:t>mencegah</a:t>
            </a:r>
            <a:r>
              <a:rPr lang="en-US" b="1" dirty="0"/>
              <a:t> </a:t>
            </a:r>
            <a:r>
              <a:rPr lang="en-US" b="1" dirty="0" err="1"/>
              <a:t>penyalahgunaan</a:t>
            </a:r>
            <a:r>
              <a:rPr lang="en-US" b="1" dirty="0"/>
              <a:t> </a:t>
            </a:r>
            <a:r>
              <a:rPr lang="en-US" b="1" dirty="0" err="1"/>
              <a:t>Wewenang</a:t>
            </a:r>
            <a:r>
              <a:rPr lang="en-US" b="1" dirty="0"/>
              <a:t> </a:t>
            </a:r>
            <a:r>
              <a:rPr lang="en-US" b="1" dirty="0" err="1"/>
              <a:t>dalam</a:t>
            </a:r>
            <a:r>
              <a:rPr lang="en-US" b="1" dirty="0"/>
              <a:t> proses </a:t>
            </a:r>
            <a:r>
              <a:rPr lang="en-US" b="1" dirty="0" err="1"/>
              <a:t>pengambilan</a:t>
            </a:r>
            <a:r>
              <a:rPr lang="en-US" b="1" dirty="0"/>
              <a:t> </a:t>
            </a:r>
          </a:p>
          <a:p>
            <a:pPr>
              <a:defRPr/>
            </a:pPr>
            <a:r>
              <a:rPr lang="en-US" b="1" dirty="0"/>
              <a:t>    </a:t>
            </a:r>
            <a:r>
              <a:rPr lang="en-US" b="1" dirty="0" err="1"/>
              <a:t>Keputusan</a:t>
            </a:r>
            <a:r>
              <a:rPr lang="en-US" b="1" dirty="0"/>
              <a:t> </a:t>
            </a:r>
            <a:r>
              <a:rPr lang="en-US" b="1" dirty="0" err="1"/>
              <a:t>dan</a:t>
            </a:r>
            <a:r>
              <a:rPr lang="en-US" b="1" dirty="0"/>
              <a:t>/</a:t>
            </a:r>
            <a:r>
              <a:rPr lang="en-US" b="1" dirty="0" err="1"/>
              <a:t>atau</a:t>
            </a:r>
            <a:r>
              <a:rPr lang="en-US" b="1" dirty="0"/>
              <a:t> </a:t>
            </a:r>
            <a:r>
              <a:rPr lang="en-US" b="1" dirty="0" err="1"/>
              <a:t>Tindakan</a:t>
            </a:r>
            <a:r>
              <a:rPr lang="en-US" b="1" dirty="0"/>
              <a:t>.</a:t>
            </a:r>
          </a:p>
        </p:txBody>
      </p:sp>
    </p:spTree>
    <p:extLst>
      <p:ext uri="{BB962C8B-B14F-4D97-AF65-F5344CB8AC3E}">
        <p14:creationId xmlns:p14="http://schemas.microsoft.com/office/powerpoint/2010/main" val="3454281338"/>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id-ID" b="1">
                <a:solidFill>
                  <a:srgbClr val="0070C0"/>
                </a:solidFill>
                <a:ea typeface="MS PGothic" pitchFamily="34" charset="-128"/>
              </a:rPr>
              <a:t>IZIN, DISPENSASI, DAN KONSESI</a:t>
            </a:r>
            <a:endParaRPr lang="id-ID" altLang="id-ID" b="1">
              <a:solidFill>
                <a:srgbClr val="0070C0"/>
              </a:solidFill>
              <a:ea typeface="MS PGothic" pitchFamily="34" charset="-128"/>
            </a:endParaRPr>
          </a:p>
        </p:txBody>
      </p:sp>
      <p:sp>
        <p:nvSpPr>
          <p:cNvPr id="11267" name="Content Placeholder 2"/>
          <p:cNvSpPr>
            <a:spLocks noGrp="1"/>
          </p:cNvSpPr>
          <p:nvPr>
            <p:ph idx="1"/>
          </p:nvPr>
        </p:nvSpPr>
        <p:spPr/>
        <p:txBody>
          <a:bodyPr>
            <a:normAutofit fontScale="70000" lnSpcReduction="20000"/>
          </a:bodyPr>
          <a:lstStyle/>
          <a:p>
            <a:pPr eaLnBrk="1" hangingPunct="1">
              <a:spcBef>
                <a:spcPts val="400"/>
              </a:spcBef>
              <a:buFont typeface="Arial" charset="0"/>
              <a:buNone/>
            </a:pPr>
            <a:r>
              <a:rPr lang="af-ZA" altLang="id-ID" sz="2000" b="1">
                <a:ea typeface="MS PGothic" pitchFamily="34" charset="-128"/>
              </a:rPr>
              <a:t>IZIN:</a:t>
            </a:r>
            <a:endParaRPr lang="id-ID" altLang="id-ID" sz="2000" b="1">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diterbitkan persetujuan sebelum kegiatan dilaksanakan; dan</a:t>
            </a:r>
            <a:endParaRPr lang="id-ID" altLang="id-ID" sz="2000">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kegiatan yang memerlukan perhatian dan/atau memenuhi ketentuan khusus.</a:t>
            </a:r>
          </a:p>
          <a:p>
            <a:pPr eaLnBrk="1" hangingPunct="1">
              <a:spcBef>
                <a:spcPts val="400"/>
              </a:spcBef>
              <a:buFont typeface="Arial" charset="0"/>
              <a:buNone/>
            </a:pPr>
            <a:r>
              <a:rPr lang="af-ZA" altLang="id-ID" sz="2000" b="1">
                <a:ea typeface="MS PGothic" pitchFamily="34" charset="-128"/>
              </a:rPr>
              <a:t>DISPENSASI:</a:t>
            </a:r>
            <a:endParaRPr lang="id-ID" altLang="id-ID" sz="2000" b="1">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diterbitkan sebelum kegiatan dilaksanakan;</a:t>
            </a:r>
            <a:endParaRPr lang="id-ID" altLang="id-ID" sz="2000">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merupakan kegiatan pengecualian terhadap suatu larangan atau perintah. </a:t>
            </a:r>
          </a:p>
          <a:p>
            <a:pPr eaLnBrk="1" hangingPunct="1">
              <a:spcBef>
                <a:spcPts val="400"/>
              </a:spcBef>
              <a:buFont typeface="Arial" charset="0"/>
              <a:buNone/>
            </a:pPr>
            <a:r>
              <a:rPr lang="en-US" altLang="id-ID" sz="2000" b="1">
                <a:ea typeface="MS PGothic" pitchFamily="34" charset="-128"/>
              </a:rPr>
              <a:t>KONSENSI</a:t>
            </a:r>
            <a:r>
              <a:rPr lang="af-ZA" altLang="id-ID" sz="2000" b="1">
                <a:ea typeface="MS PGothic" pitchFamily="34" charset="-128"/>
              </a:rPr>
              <a:t>:</a:t>
            </a:r>
            <a:endParaRPr lang="id-ID" altLang="id-ID" sz="2000" b="1">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diterbitkan sebelum kegiatan dilaksanakan;</a:t>
            </a:r>
            <a:endParaRPr lang="id-ID" altLang="id-ID" sz="2000">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diperoleh </a:t>
            </a:r>
            <a:r>
              <a:rPr lang="id-ID" altLang="id-ID" sz="2000">
                <a:ea typeface="MS PGothic" pitchFamily="34" charset="-128"/>
              </a:rPr>
              <a:t>dari</a:t>
            </a:r>
            <a:r>
              <a:rPr lang="af-ZA" altLang="id-ID" sz="2000">
                <a:ea typeface="MS PGothic" pitchFamily="34" charset="-128"/>
              </a:rPr>
              <a:t> kesepakatan Badan</a:t>
            </a:r>
            <a:r>
              <a:rPr lang="id-ID" altLang="id-ID" sz="2000">
                <a:ea typeface="MS PGothic" pitchFamily="34" charset="-128"/>
              </a:rPr>
              <a:t>/</a:t>
            </a:r>
            <a:r>
              <a:rPr lang="af-ZA" altLang="id-ID" sz="2000">
                <a:ea typeface="MS PGothic" pitchFamily="34" charset="-128"/>
              </a:rPr>
              <a:t>Pejabat pemerintahan dgn swasta; </a:t>
            </a:r>
            <a:endParaRPr lang="id-ID" altLang="id-ID" sz="2000">
              <a:ea typeface="MS PGothic" pitchFamily="34" charset="-128"/>
            </a:endParaRPr>
          </a:p>
          <a:p>
            <a:pPr marL="628650" lvl="1" indent="-342900" eaLnBrk="1" hangingPunct="1">
              <a:spcBef>
                <a:spcPts val="400"/>
              </a:spcBef>
              <a:buFont typeface="Arial" charset="0"/>
              <a:buChar char="•"/>
            </a:pPr>
            <a:r>
              <a:rPr lang="af-ZA" altLang="id-ID" sz="2000">
                <a:ea typeface="MS PGothic" pitchFamily="34" charset="-128"/>
              </a:rPr>
              <a:t>merupakan kegiatan yang memerlukan perhatian khusus</a:t>
            </a:r>
            <a:r>
              <a:rPr lang="id-ID" altLang="id-ID" sz="2000">
                <a:ea typeface="MS PGothic" pitchFamily="34" charset="-128"/>
              </a:rPr>
              <a:t>.</a:t>
            </a:r>
            <a:endParaRPr lang="id-ID" altLang="id-ID" sz="2000" b="1">
              <a:ea typeface="MS PGothic" pitchFamily="34" charset="-128"/>
            </a:endParaRPr>
          </a:p>
        </p:txBody>
      </p:sp>
      <p:sp>
        <p:nvSpPr>
          <p:cNvPr id="11268" name="Rectangle 1"/>
          <p:cNvSpPr>
            <a:spLocks noChangeArrowheads="1"/>
          </p:cNvSpPr>
          <p:nvPr/>
        </p:nvSpPr>
        <p:spPr bwMode="auto">
          <a:xfrm>
            <a:off x="7681913" y="6126163"/>
            <a:ext cx="10048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lvl="1" algn="r">
              <a:spcBef>
                <a:spcPts val="400"/>
              </a:spcBef>
              <a:buFont typeface="Arial" charset="0"/>
              <a:buNone/>
            </a:pPr>
            <a:r>
              <a:rPr lang="en-US" altLang="id-ID" sz="1600" i="1"/>
              <a:t>(</a:t>
            </a:r>
            <a:r>
              <a:rPr lang="id-ID" altLang="id-ID" sz="1600" i="1"/>
              <a:t>Pasal 3</a:t>
            </a:r>
            <a:r>
              <a:rPr lang="en-US" altLang="id-ID" sz="1600" i="1"/>
              <a:t>9)</a:t>
            </a:r>
            <a:endParaRPr lang="en-US" altLang="id-ID" i="1"/>
          </a:p>
        </p:txBody>
      </p:sp>
    </p:spTree>
    <p:extLst>
      <p:ext uri="{BB962C8B-B14F-4D97-AF65-F5344CB8AC3E}">
        <p14:creationId xmlns:p14="http://schemas.microsoft.com/office/powerpoint/2010/main" val="1201356871"/>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normAutofit fontScale="90000"/>
          </a:bodyPr>
          <a:lstStyle/>
          <a:p>
            <a:pPr eaLnBrk="1" hangingPunct="1">
              <a:defRPr/>
            </a:pPr>
            <a:r>
              <a:rPr lang="id-ID" sz="3200" dirty="0">
                <a:solidFill>
                  <a:srgbClr val="0070C0"/>
                </a:solidFill>
                <a:ea typeface="+mj-ea"/>
                <a:cs typeface="+mj-cs"/>
              </a:rPr>
              <a:t>LARANGAN PENYALAHGUNAAN KEWENANGAN</a:t>
            </a:r>
          </a:p>
        </p:txBody>
      </p:sp>
      <p:graphicFrame>
        <p:nvGraphicFramePr>
          <p:cNvPr id="6" name="Diagram 5"/>
          <p:cNvGraphicFramePr/>
          <p:nvPr>
            <p:extLst>
              <p:ext uri="{D42A27DB-BD31-4B8C-83A1-F6EECF244321}">
                <p14:modId xmlns:p14="http://schemas.microsoft.com/office/powerpoint/2010/main" val="3766215853"/>
              </p:ext>
            </p:extLst>
          </p:nvPr>
        </p:nvGraphicFramePr>
        <p:xfrm>
          <a:off x="374755" y="1396999"/>
          <a:ext cx="8529402" cy="4913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329002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74638"/>
            <a:ext cx="7772400" cy="995362"/>
          </a:xfrm>
        </p:spPr>
        <p:txBody>
          <a:bodyPr/>
          <a:lstStyle/>
          <a:p>
            <a:pPr eaLnBrk="1" hangingPunct="1">
              <a:defRPr/>
            </a:pPr>
            <a:r>
              <a:rPr lang="id-ID" sz="2800">
                <a:solidFill>
                  <a:srgbClr val="0070C0"/>
                </a:solidFill>
                <a:ea typeface="MS PGothic" charset="0"/>
                <a:cs typeface="MS PGothic" charset="0"/>
              </a:rPr>
              <a:t>AKIBAT HUKUM DARI KEPUTUSAN YANG MENYALAHGUNAKAN WEWENANG</a:t>
            </a:r>
          </a:p>
        </p:txBody>
      </p:sp>
      <p:sp>
        <p:nvSpPr>
          <p:cNvPr id="39939" name="Content Placeholder 2"/>
          <p:cNvSpPr>
            <a:spLocks noGrp="1"/>
          </p:cNvSpPr>
          <p:nvPr>
            <p:ph idx="1"/>
          </p:nvPr>
        </p:nvSpPr>
        <p:spPr>
          <a:solidFill>
            <a:schemeClr val="bg1">
              <a:lumMod val="60000"/>
              <a:lumOff val="40000"/>
            </a:schemeClr>
          </a:solidFill>
          <a:ln>
            <a:solidFill>
              <a:schemeClr val="accent6"/>
            </a:solidFill>
          </a:ln>
        </p:spPr>
        <p:txBody>
          <a:bodyPr>
            <a:normAutofit fontScale="77500" lnSpcReduction="20000"/>
          </a:bodyPr>
          <a:lstStyle/>
          <a:p>
            <a:pPr eaLnBrk="1" hangingPunct="1">
              <a:spcBef>
                <a:spcPts val="600"/>
              </a:spcBef>
              <a:spcAft>
                <a:spcPts val="1200"/>
              </a:spcAft>
              <a:buFont typeface="Arial" charset="0"/>
              <a:buChar char="•"/>
              <a:defRPr/>
            </a:pPr>
            <a:r>
              <a:rPr lang="en-US" sz="2800" dirty="0" err="1">
                <a:ea typeface="+mn-ea"/>
                <a:cs typeface="+mn-cs"/>
              </a:rPr>
              <a:t>bila</a:t>
            </a:r>
            <a:r>
              <a:rPr lang="en-US" sz="2800" dirty="0">
                <a:ea typeface="+mn-ea"/>
                <a:cs typeface="+mn-cs"/>
              </a:rPr>
              <a:t> </a:t>
            </a:r>
            <a:r>
              <a:rPr lang="en-US" sz="2800" dirty="0" err="1">
                <a:ea typeface="+mn-ea"/>
                <a:cs typeface="+mn-cs"/>
              </a:rPr>
              <a:t>melampaui</a:t>
            </a:r>
            <a:r>
              <a:rPr lang="en-US" sz="2800" dirty="0">
                <a:ea typeface="+mn-ea"/>
                <a:cs typeface="+mn-cs"/>
              </a:rPr>
              <a:t> </a:t>
            </a:r>
            <a:r>
              <a:rPr lang="id-ID" sz="2800" dirty="0">
                <a:ea typeface="+mn-ea"/>
                <a:cs typeface="+mn-cs"/>
              </a:rPr>
              <a:t>wewenang dan </a:t>
            </a:r>
            <a:r>
              <a:rPr lang="en-US" sz="2800" dirty="0" err="1">
                <a:ea typeface="+mn-ea"/>
                <a:cs typeface="+mn-cs"/>
              </a:rPr>
              <a:t>dilakukan</a:t>
            </a:r>
            <a:r>
              <a:rPr lang="en-US" sz="2800" dirty="0">
                <a:ea typeface="+mn-ea"/>
                <a:cs typeface="+mn-cs"/>
              </a:rPr>
              <a:t> </a:t>
            </a:r>
            <a:r>
              <a:rPr lang="en-US" sz="2800" dirty="0" err="1">
                <a:ea typeface="+mn-ea"/>
                <a:cs typeface="+mn-cs"/>
              </a:rPr>
              <a:t>secara</a:t>
            </a:r>
            <a:r>
              <a:rPr lang="en-US" sz="2800" dirty="0">
                <a:ea typeface="+mn-ea"/>
                <a:cs typeface="+mn-cs"/>
              </a:rPr>
              <a:t> </a:t>
            </a:r>
            <a:r>
              <a:rPr lang="en-US" sz="2800" dirty="0" err="1">
                <a:ea typeface="+mn-ea"/>
                <a:cs typeface="+mn-cs"/>
              </a:rPr>
              <a:t>sewenang-wenang</a:t>
            </a:r>
            <a:r>
              <a:rPr lang="en-US" sz="2800" dirty="0">
                <a:ea typeface="+mn-ea"/>
                <a:cs typeface="+mn-cs"/>
              </a:rPr>
              <a:t>, </a:t>
            </a:r>
            <a:r>
              <a:rPr lang="en-US" sz="2800" dirty="0" err="1">
                <a:ea typeface="+mn-ea"/>
                <a:cs typeface="+mn-cs"/>
              </a:rPr>
              <a:t>keputusan</a:t>
            </a:r>
            <a:r>
              <a:rPr lang="en-US" sz="2800" dirty="0">
                <a:ea typeface="+mn-ea"/>
                <a:cs typeface="+mn-cs"/>
              </a:rPr>
              <a:t> </a:t>
            </a:r>
            <a:r>
              <a:rPr lang="en-US" sz="2800" dirty="0" err="1">
                <a:ea typeface="+mn-ea"/>
                <a:cs typeface="+mn-cs"/>
              </a:rPr>
              <a:t>dan</a:t>
            </a:r>
            <a:r>
              <a:rPr lang="en-US" sz="2800" dirty="0">
                <a:ea typeface="+mn-ea"/>
                <a:cs typeface="+mn-cs"/>
              </a:rPr>
              <a:t>/</a:t>
            </a:r>
            <a:r>
              <a:rPr lang="en-US" sz="2800" dirty="0" err="1">
                <a:ea typeface="+mn-ea"/>
                <a:cs typeface="+mn-cs"/>
              </a:rPr>
              <a:t>atau</a:t>
            </a:r>
            <a:r>
              <a:rPr lang="en-US" sz="2800" dirty="0">
                <a:ea typeface="+mn-ea"/>
                <a:cs typeface="+mn-cs"/>
              </a:rPr>
              <a:t> </a:t>
            </a:r>
            <a:r>
              <a:rPr lang="en-US" sz="2800" dirty="0" err="1">
                <a:ea typeface="+mn-ea"/>
                <a:cs typeface="+mn-cs"/>
              </a:rPr>
              <a:t>tindakan</a:t>
            </a:r>
            <a:r>
              <a:rPr lang="en-US" sz="2800" dirty="0">
                <a:ea typeface="+mn-ea"/>
                <a:cs typeface="+mn-cs"/>
              </a:rPr>
              <a:t> </a:t>
            </a:r>
            <a:r>
              <a:rPr lang="en-US" sz="2800" b="1" dirty="0" err="1">
                <a:ea typeface="+mn-ea"/>
                <a:cs typeface="+mn-cs"/>
              </a:rPr>
              <a:t>tidak</a:t>
            </a:r>
            <a:r>
              <a:rPr lang="en-US" sz="2800" b="1" dirty="0">
                <a:ea typeface="+mn-ea"/>
                <a:cs typeface="+mn-cs"/>
              </a:rPr>
              <a:t> </a:t>
            </a:r>
            <a:r>
              <a:rPr lang="id-ID" sz="2800" b="1" dirty="0">
                <a:ea typeface="+mn-ea"/>
                <a:cs typeface="+mn-cs"/>
              </a:rPr>
              <a:t>s</a:t>
            </a:r>
            <a:r>
              <a:rPr lang="en-US" sz="2800" b="1" dirty="0">
                <a:ea typeface="+mn-ea"/>
                <a:cs typeface="+mn-cs"/>
              </a:rPr>
              <a:t>ah</a:t>
            </a:r>
            <a:r>
              <a:rPr lang="en-US" sz="2800" dirty="0">
                <a:ea typeface="+mn-ea"/>
                <a:cs typeface="+mn-cs"/>
              </a:rPr>
              <a:t>.</a:t>
            </a:r>
          </a:p>
          <a:p>
            <a:pPr eaLnBrk="1" hangingPunct="1">
              <a:spcBef>
                <a:spcPts val="600"/>
              </a:spcBef>
              <a:spcAft>
                <a:spcPts val="1200"/>
              </a:spcAft>
              <a:buFont typeface="Arial" charset="0"/>
              <a:buChar char="•"/>
              <a:defRPr/>
            </a:pPr>
            <a:r>
              <a:rPr lang="en-US" sz="2800" dirty="0" err="1">
                <a:ea typeface="+mn-ea"/>
                <a:cs typeface="+mn-cs"/>
              </a:rPr>
              <a:t>bila</a:t>
            </a:r>
            <a:r>
              <a:rPr lang="en-US" sz="2800" dirty="0">
                <a:ea typeface="+mn-ea"/>
                <a:cs typeface="+mn-cs"/>
              </a:rPr>
              <a:t> </a:t>
            </a:r>
            <a:r>
              <a:rPr lang="id-ID" sz="2800" dirty="0">
                <a:ea typeface="+mn-ea"/>
                <a:cs typeface="+mn-cs"/>
              </a:rPr>
              <a:t>mencampuradu</a:t>
            </a:r>
            <a:r>
              <a:rPr lang="en-US" sz="2800" dirty="0">
                <a:ea typeface="+mn-ea"/>
                <a:cs typeface="+mn-cs"/>
              </a:rPr>
              <a:t>k</a:t>
            </a:r>
            <a:r>
              <a:rPr lang="id-ID" sz="2800" dirty="0">
                <a:ea typeface="+mn-ea"/>
                <a:cs typeface="+mn-cs"/>
              </a:rPr>
              <a:t>kan </a:t>
            </a:r>
            <a:r>
              <a:rPr lang="en-US" sz="2800" dirty="0" err="1">
                <a:ea typeface="+mn-ea"/>
                <a:cs typeface="+mn-cs"/>
              </a:rPr>
              <a:t>wewenang</a:t>
            </a:r>
            <a:r>
              <a:rPr lang="en-US" sz="2800" dirty="0">
                <a:ea typeface="+mn-ea"/>
                <a:cs typeface="+mn-cs"/>
              </a:rPr>
              <a:t>, </a:t>
            </a:r>
            <a:r>
              <a:rPr lang="en-US" sz="2800" dirty="0" err="1">
                <a:ea typeface="+mn-ea"/>
                <a:cs typeface="+mn-cs"/>
              </a:rPr>
              <a:t>keputusan</a:t>
            </a:r>
            <a:r>
              <a:rPr lang="en-US" sz="2800" dirty="0">
                <a:ea typeface="+mn-ea"/>
                <a:cs typeface="+mn-cs"/>
              </a:rPr>
              <a:t> </a:t>
            </a:r>
            <a:r>
              <a:rPr lang="en-US" sz="2800" dirty="0" err="1">
                <a:ea typeface="+mn-ea"/>
                <a:cs typeface="+mn-cs"/>
              </a:rPr>
              <a:t>dan</a:t>
            </a:r>
            <a:r>
              <a:rPr lang="en-US" sz="2800" dirty="0">
                <a:ea typeface="+mn-ea"/>
                <a:cs typeface="+mn-cs"/>
              </a:rPr>
              <a:t>/</a:t>
            </a:r>
            <a:r>
              <a:rPr lang="en-US" sz="2800" dirty="0" err="1">
                <a:ea typeface="+mn-ea"/>
                <a:cs typeface="+mn-cs"/>
              </a:rPr>
              <a:t>atau</a:t>
            </a:r>
            <a:r>
              <a:rPr lang="en-US" sz="2800" dirty="0">
                <a:ea typeface="+mn-ea"/>
                <a:cs typeface="+mn-cs"/>
              </a:rPr>
              <a:t> </a:t>
            </a:r>
            <a:r>
              <a:rPr lang="en-US" sz="2800" dirty="0" err="1">
                <a:ea typeface="+mn-ea"/>
                <a:cs typeface="+mn-cs"/>
              </a:rPr>
              <a:t>tindakan</a:t>
            </a:r>
            <a:r>
              <a:rPr lang="en-US" sz="2800" dirty="0">
                <a:ea typeface="+mn-ea"/>
                <a:cs typeface="+mn-cs"/>
              </a:rPr>
              <a:t> </a:t>
            </a:r>
            <a:r>
              <a:rPr lang="en-US" sz="2800" b="1" dirty="0" err="1">
                <a:ea typeface="+mn-ea"/>
                <a:cs typeface="+mn-cs"/>
              </a:rPr>
              <a:t>dapat</a:t>
            </a:r>
            <a:r>
              <a:rPr lang="en-US" sz="2800" b="1" dirty="0">
                <a:ea typeface="+mn-ea"/>
                <a:cs typeface="+mn-cs"/>
              </a:rPr>
              <a:t> </a:t>
            </a:r>
            <a:r>
              <a:rPr lang="en-US" sz="2800" b="1" dirty="0" err="1">
                <a:ea typeface="+mn-ea"/>
                <a:cs typeface="+mn-cs"/>
              </a:rPr>
              <a:t>dibatalkan</a:t>
            </a:r>
            <a:endParaRPr lang="id-ID" sz="2800" dirty="0">
              <a:ea typeface="+mn-ea"/>
              <a:cs typeface="+mn-cs"/>
            </a:endParaRPr>
          </a:p>
          <a:p>
            <a:pPr eaLnBrk="1" hangingPunct="1">
              <a:spcBef>
                <a:spcPts val="600"/>
              </a:spcBef>
              <a:buFont typeface="Arial" charset="0"/>
              <a:buNone/>
              <a:defRPr/>
            </a:pPr>
            <a:endParaRPr lang="en-US" dirty="0">
              <a:ea typeface="+mn-ea"/>
              <a:cs typeface="+mn-cs"/>
            </a:endParaRPr>
          </a:p>
          <a:p>
            <a:pPr eaLnBrk="1" hangingPunct="1">
              <a:spcBef>
                <a:spcPts val="600"/>
              </a:spcBef>
              <a:buFont typeface="Arial" charset="0"/>
              <a:buNone/>
              <a:defRPr/>
            </a:pPr>
            <a:endParaRPr lang="id-ID" dirty="0">
              <a:ea typeface="+mn-ea"/>
              <a:cs typeface="+mn-cs"/>
            </a:endParaRPr>
          </a:p>
          <a:p>
            <a:pPr algn="r" eaLnBrk="1" hangingPunct="1">
              <a:spcBef>
                <a:spcPts val="600"/>
              </a:spcBef>
              <a:buFont typeface="Arial" charset="0"/>
              <a:buNone/>
              <a:defRPr/>
            </a:pPr>
            <a:endParaRPr lang="en-US" sz="1600" i="1" dirty="0">
              <a:ea typeface="+mn-ea"/>
              <a:cs typeface="+mn-cs"/>
            </a:endParaRPr>
          </a:p>
          <a:p>
            <a:pPr algn="r" eaLnBrk="1" hangingPunct="1">
              <a:spcBef>
                <a:spcPts val="600"/>
              </a:spcBef>
              <a:buFont typeface="Arial" charset="0"/>
              <a:buNone/>
              <a:defRPr/>
            </a:pPr>
            <a:r>
              <a:rPr lang="id-ID" sz="1600" i="1" dirty="0">
                <a:ea typeface="+mn-ea"/>
                <a:cs typeface="+mn-cs"/>
              </a:rPr>
              <a:t>(Pasal 19)</a:t>
            </a:r>
          </a:p>
        </p:txBody>
      </p:sp>
      <p:sp>
        <p:nvSpPr>
          <p:cNvPr id="4" name="Rectangle 3"/>
          <p:cNvSpPr>
            <a:spLocks noChangeArrowheads="1"/>
          </p:cNvSpPr>
          <p:nvPr/>
        </p:nvSpPr>
        <p:spPr bwMode="auto">
          <a:xfrm>
            <a:off x="709613" y="4189413"/>
            <a:ext cx="7519987" cy="941387"/>
          </a:xfrm>
          <a:prstGeom prst="rect">
            <a:avLst/>
          </a:prstGeom>
          <a:solidFill>
            <a:schemeClr val="accent5">
              <a:lumMod val="75000"/>
            </a:schemeClr>
          </a:solidFill>
          <a:ln w="9525">
            <a:solidFill>
              <a:srgbClr val="FAF5BF"/>
            </a:solidFill>
            <a:miter lim="800000"/>
            <a:headEnd/>
            <a:tailEnd/>
          </a:ln>
          <a:effectLst>
            <a:outerShdw blurRad="40000" dist="20000" dir="5400000" rotWithShape="0">
              <a:srgbClr val="808080">
                <a:alpha val="37999"/>
              </a:srgbClr>
            </a:outerShdw>
          </a:effectLst>
        </p:spPr>
        <p:txBody>
          <a:bodyPr anchor="ctr"/>
          <a:lstStyle/>
          <a:p>
            <a:pPr>
              <a:defRPr/>
            </a:pPr>
            <a:endParaRPr lang="en-US" sz="2000" dirty="0">
              <a:solidFill>
                <a:srgbClr val="FFFFFF"/>
              </a:solidFill>
              <a:latin typeface="+mn-lt"/>
              <a:ea typeface="+mn-ea"/>
            </a:endParaRPr>
          </a:p>
          <a:p>
            <a:pPr>
              <a:defRPr/>
            </a:pPr>
            <a:r>
              <a:rPr lang="en-US" sz="2000" b="1" dirty="0" err="1">
                <a:solidFill>
                  <a:srgbClr val="FFFFFF"/>
                </a:solidFill>
                <a:latin typeface="+mn-lt"/>
                <a:ea typeface="+mn-ea"/>
              </a:rPr>
              <a:t>Setelah</a:t>
            </a:r>
            <a:r>
              <a:rPr lang="en-US" sz="2000" b="1" dirty="0">
                <a:solidFill>
                  <a:srgbClr val="FFFFFF"/>
                </a:solidFill>
                <a:latin typeface="+mn-lt"/>
                <a:ea typeface="+mn-ea"/>
              </a:rPr>
              <a:t> </a:t>
            </a:r>
            <a:r>
              <a:rPr lang="en-US" sz="2000" b="1" dirty="0" err="1">
                <a:solidFill>
                  <a:srgbClr val="FFFFFF"/>
                </a:solidFill>
                <a:latin typeface="+mn-lt"/>
                <a:ea typeface="+mn-ea"/>
              </a:rPr>
              <a:t>diuji</a:t>
            </a:r>
            <a:r>
              <a:rPr lang="en-US" sz="2000" b="1" dirty="0">
                <a:solidFill>
                  <a:srgbClr val="FFFFFF"/>
                </a:solidFill>
                <a:latin typeface="+mn-lt"/>
                <a:ea typeface="+mn-ea"/>
              </a:rPr>
              <a:t> </a:t>
            </a:r>
            <a:r>
              <a:rPr lang="en-US" sz="2000" b="1" dirty="0" err="1">
                <a:solidFill>
                  <a:srgbClr val="FFFFFF"/>
                </a:solidFill>
                <a:latin typeface="+mn-lt"/>
                <a:ea typeface="+mn-ea"/>
              </a:rPr>
              <a:t>dan</a:t>
            </a:r>
            <a:r>
              <a:rPr lang="en-US" sz="2000" b="1" dirty="0">
                <a:solidFill>
                  <a:srgbClr val="FFFFFF"/>
                </a:solidFill>
                <a:latin typeface="+mn-lt"/>
                <a:ea typeface="+mn-ea"/>
              </a:rPr>
              <a:t> </a:t>
            </a:r>
            <a:r>
              <a:rPr lang="en-US" sz="2000" b="1" dirty="0" err="1">
                <a:solidFill>
                  <a:srgbClr val="FFFFFF"/>
                </a:solidFill>
                <a:latin typeface="+mn-lt"/>
                <a:ea typeface="+mn-ea"/>
              </a:rPr>
              <a:t>ada</a:t>
            </a:r>
            <a:r>
              <a:rPr lang="en-US" sz="2000" b="1" dirty="0">
                <a:solidFill>
                  <a:srgbClr val="FFFFFF"/>
                </a:solidFill>
                <a:latin typeface="+mn-lt"/>
                <a:ea typeface="+mn-ea"/>
              </a:rPr>
              <a:t> </a:t>
            </a:r>
            <a:r>
              <a:rPr lang="en-US" sz="2000" b="1" dirty="0" err="1">
                <a:solidFill>
                  <a:srgbClr val="FFFFFF"/>
                </a:solidFill>
                <a:latin typeface="+mn-lt"/>
                <a:ea typeface="+mn-ea"/>
              </a:rPr>
              <a:t>Putusan</a:t>
            </a:r>
            <a:r>
              <a:rPr lang="en-US" sz="2000" b="1" dirty="0">
                <a:solidFill>
                  <a:srgbClr val="FFFFFF"/>
                </a:solidFill>
                <a:latin typeface="+mn-lt"/>
                <a:ea typeface="+mn-ea"/>
              </a:rPr>
              <a:t> </a:t>
            </a:r>
            <a:r>
              <a:rPr lang="en-US" sz="2000" b="1" dirty="0" err="1">
                <a:solidFill>
                  <a:srgbClr val="FFFFFF"/>
                </a:solidFill>
                <a:latin typeface="+mn-lt"/>
                <a:ea typeface="+mn-ea"/>
              </a:rPr>
              <a:t>Pengadilan</a:t>
            </a:r>
            <a:r>
              <a:rPr lang="en-US" sz="2000" b="1" dirty="0">
                <a:solidFill>
                  <a:srgbClr val="FFFFFF"/>
                </a:solidFill>
                <a:latin typeface="+mn-lt"/>
                <a:ea typeface="+mn-ea"/>
              </a:rPr>
              <a:t> Tata Usaha Negara yang </a:t>
            </a:r>
            <a:r>
              <a:rPr lang="en-US" sz="2000" b="1" dirty="0" err="1">
                <a:solidFill>
                  <a:srgbClr val="FFFFFF"/>
                </a:solidFill>
                <a:latin typeface="+mn-lt"/>
                <a:ea typeface="+mn-ea"/>
              </a:rPr>
              <a:t>telah</a:t>
            </a:r>
            <a:r>
              <a:rPr lang="en-US" sz="2000" b="1" dirty="0">
                <a:solidFill>
                  <a:srgbClr val="FFFFFF"/>
                </a:solidFill>
                <a:latin typeface="+mn-lt"/>
                <a:ea typeface="+mn-ea"/>
              </a:rPr>
              <a:t> </a:t>
            </a:r>
            <a:r>
              <a:rPr lang="en-US" sz="2000" b="1" dirty="0" err="1">
                <a:solidFill>
                  <a:srgbClr val="FFFFFF"/>
                </a:solidFill>
                <a:latin typeface="+mn-lt"/>
                <a:ea typeface="+mn-ea"/>
              </a:rPr>
              <a:t>berkekuatan</a:t>
            </a:r>
            <a:r>
              <a:rPr lang="en-US" sz="2000" b="1" dirty="0">
                <a:solidFill>
                  <a:srgbClr val="FFFFFF"/>
                </a:solidFill>
                <a:latin typeface="+mn-lt"/>
                <a:ea typeface="+mn-ea"/>
              </a:rPr>
              <a:t> </a:t>
            </a:r>
            <a:r>
              <a:rPr lang="en-US" sz="2000" b="1" dirty="0" err="1">
                <a:solidFill>
                  <a:srgbClr val="FFFFFF"/>
                </a:solidFill>
                <a:latin typeface="+mn-lt"/>
                <a:ea typeface="+mn-ea"/>
              </a:rPr>
              <a:t>hukum</a:t>
            </a:r>
            <a:r>
              <a:rPr lang="en-US" sz="2000" b="1" dirty="0">
                <a:solidFill>
                  <a:srgbClr val="FFFFFF"/>
                </a:solidFill>
                <a:latin typeface="+mn-lt"/>
                <a:ea typeface="+mn-ea"/>
              </a:rPr>
              <a:t> </a:t>
            </a:r>
            <a:r>
              <a:rPr lang="en-US" sz="2000" b="1" dirty="0" err="1">
                <a:solidFill>
                  <a:srgbClr val="FFFFFF"/>
                </a:solidFill>
                <a:latin typeface="+mn-lt"/>
                <a:ea typeface="+mn-ea"/>
              </a:rPr>
              <a:t>tetap</a:t>
            </a:r>
            <a:endParaRPr lang="en-US" sz="2000" b="1" dirty="0">
              <a:solidFill>
                <a:srgbClr val="FFFFFF"/>
              </a:solidFill>
              <a:latin typeface="+mn-lt"/>
              <a:ea typeface="+mn-ea"/>
            </a:endParaRPr>
          </a:p>
          <a:p>
            <a:pPr>
              <a:defRPr/>
            </a:pPr>
            <a:endParaRPr lang="en-US" sz="2000" dirty="0">
              <a:solidFill>
                <a:srgbClr val="FFFFFF"/>
              </a:solidFill>
              <a:latin typeface="+mn-lt"/>
              <a:ea typeface="+mn-ea"/>
            </a:endParaRPr>
          </a:p>
        </p:txBody>
      </p:sp>
    </p:spTree>
    <p:extLst>
      <p:ext uri="{BB962C8B-B14F-4D97-AF65-F5344CB8AC3E}">
        <p14:creationId xmlns:p14="http://schemas.microsoft.com/office/powerpoint/2010/main" val="348150390"/>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010" y="2438400"/>
            <a:ext cx="3352800" cy="1200329"/>
          </a:xfrm>
          <a:prstGeom prst="rect">
            <a:avLst/>
          </a:prstGeom>
          <a:solidFill>
            <a:schemeClr val="accent3">
              <a:lumMod val="90000"/>
            </a:schemeClr>
          </a:solidFill>
        </p:spPr>
        <p:style>
          <a:lnRef idx="0">
            <a:schemeClr val="accent2"/>
          </a:lnRef>
          <a:fillRef idx="3">
            <a:schemeClr val="accent2"/>
          </a:fillRef>
          <a:effectRef idx="3">
            <a:schemeClr val="accent2"/>
          </a:effectRef>
          <a:fontRef idx="minor">
            <a:schemeClr val="lt1"/>
          </a:fontRef>
        </p:style>
        <p:txBody>
          <a:bodyPr>
            <a:spAutoFit/>
          </a:bodyPr>
          <a:lstStyle/>
          <a:p>
            <a:pPr algn="ctr" fontAlgn="base">
              <a:spcBef>
                <a:spcPct val="0"/>
              </a:spcBef>
              <a:spcAft>
                <a:spcPct val="0"/>
              </a:spcAft>
              <a:defRPr/>
            </a:pPr>
            <a:r>
              <a:rPr lang="id-ID" b="1" dirty="0">
                <a:solidFill>
                  <a:srgbClr val="660066"/>
                </a:solidFill>
              </a:rPr>
              <a:t>SANKSI ADMINISTRATIF </a:t>
            </a:r>
          </a:p>
          <a:p>
            <a:pPr algn="ctr" fontAlgn="base">
              <a:spcBef>
                <a:spcPct val="0"/>
              </a:spcBef>
              <a:spcAft>
                <a:spcPct val="0"/>
              </a:spcAft>
              <a:defRPr/>
            </a:pPr>
            <a:r>
              <a:rPr lang="id-ID" b="1" dirty="0">
                <a:solidFill>
                  <a:srgbClr val="660066"/>
                </a:solidFill>
              </a:rPr>
              <a:t>BERAT</a:t>
            </a:r>
          </a:p>
          <a:p>
            <a:pPr algn="ctr" fontAlgn="base">
              <a:spcBef>
                <a:spcPct val="0"/>
              </a:spcBef>
              <a:spcAft>
                <a:spcPct val="0"/>
              </a:spcAft>
              <a:defRPr/>
            </a:pPr>
            <a:r>
              <a:rPr lang="id-ID" b="1" dirty="0">
                <a:solidFill>
                  <a:srgbClr val="660066"/>
                </a:solidFill>
              </a:rPr>
              <a:t>ADA TERHADAP DUA PELANGGARAN</a:t>
            </a:r>
          </a:p>
        </p:txBody>
      </p:sp>
      <p:sp>
        <p:nvSpPr>
          <p:cNvPr id="3" name="Rectangle 2"/>
          <p:cNvSpPr/>
          <p:nvPr/>
        </p:nvSpPr>
        <p:spPr>
          <a:xfrm>
            <a:off x="4595810" y="2488165"/>
            <a:ext cx="4243390" cy="400110"/>
          </a:xfrm>
          <a:prstGeom prst="rect">
            <a:avLst/>
          </a:prstGeom>
          <a:solidFill>
            <a:schemeClr val="accent3">
              <a:lumMod val="90000"/>
            </a:schemeClr>
          </a:solidFill>
        </p:spPr>
        <p:style>
          <a:lnRef idx="0">
            <a:schemeClr val="accent2"/>
          </a:lnRef>
          <a:fillRef idx="3">
            <a:schemeClr val="accent2"/>
          </a:fillRef>
          <a:effectRef idx="3">
            <a:schemeClr val="accent2"/>
          </a:effectRef>
          <a:fontRef idx="minor">
            <a:schemeClr val="lt1"/>
          </a:fontRef>
        </p:style>
        <p:txBody>
          <a:bodyPr>
            <a:spAutoFit/>
          </a:bodyPr>
          <a:lstStyle/>
          <a:p>
            <a:pPr marL="342900" indent="-342900" fontAlgn="base">
              <a:spcBef>
                <a:spcPct val="0"/>
              </a:spcBef>
              <a:spcAft>
                <a:spcPct val="0"/>
              </a:spcAft>
              <a:buFont typeface="+mj-lt"/>
              <a:buAutoNum type="arabicPeriod"/>
              <a:defRPr/>
            </a:pPr>
            <a:r>
              <a:rPr lang="id-ID" sz="2000" dirty="0">
                <a:solidFill>
                  <a:srgbClr val="660066"/>
                </a:solidFill>
              </a:rPr>
              <a:t>Menyalanggunakan  wewenang</a:t>
            </a:r>
          </a:p>
        </p:txBody>
      </p:sp>
      <p:sp>
        <p:nvSpPr>
          <p:cNvPr id="4" name="Rectangle 3"/>
          <p:cNvSpPr/>
          <p:nvPr/>
        </p:nvSpPr>
        <p:spPr>
          <a:xfrm>
            <a:off x="4595810" y="3273982"/>
            <a:ext cx="4243390" cy="400110"/>
          </a:xfrm>
          <a:prstGeom prst="rect">
            <a:avLst/>
          </a:prstGeom>
          <a:solidFill>
            <a:schemeClr val="accent3">
              <a:lumMod val="90000"/>
            </a:schemeClr>
          </a:solidFill>
        </p:spPr>
        <p:style>
          <a:lnRef idx="0">
            <a:schemeClr val="accent2"/>
          </a:lnRef>
          <a:fillRef idx="3">
            <a:schemeClr val="accent2"/>
          </a:fillRef>
          <a:effectRef idx="3">
            <a:schemeClr val="accent2"/>
          </a:effectRef>
          <a:fontRef idx="minor">
            <a:schemeClr val="lt1"/>
          </a:fontRef>
        </p:style>
        <p:txBody>
          <a:bodyPr>
            <a:spAutoFit/>
          </a:bodyPr>
          <a:lstStyle/>
          <a:p>
            <a:pPr marL="342900" indent="-342900" fontAlgn="base">
              <a:spcBef>
                <a:spcPct val="0"/>
              </a:spcBef>
              <a:spcAft>
                <a:spcPct val="0"/>
              </a:spcAft>
              <a:buFont typeface="+mj-lt"/>
              <a:buAutoNum type="arabicPeriod" startAt="2"/>
              <a:defRPr/>
            </a:pPr>
            <a:r>
              <a:rPr lang="id-ID" sz="2000" dirty="0">
                <a:solidFill>
                  <a:srgbClr val="660066"/>
                </a:solidFill>
              </a:rPr>
              <a:t>Mempunyai konflik kepentingan   </a:t>
            </a:r>
          </a:p>
        </p:txBody>
      </p:sp>
      <p:cxnSp>
        <p:nvCxnSpPr>
          <p:cNvPr id="5" name="Straight Connector 4"/>
          <p:cNvCxnSpPr>
            <a:cxnSpLocks noChangeShapeType="1"/>
          </p:cNvCxnSpPr>
          <p:nvPr/>
        </p:nvCxnSpPr>
        <p:spPr bwMode="auto">
          <a:xfrm flipV="1">
            <a:off x="3833813" y="2687638"/>
            <a:ext cx="762000" cy="350837"/>
          </a:xfrm>
          <a:prstGeom prst="line">
            <a:avLst/>
          </a:prstGeom>
          <a:noFill/>
          <a:ln w="38100">
            <a:solidFill>
              <a:schemeClr val="accent2"/>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a:off x="3833813" y="3038475"/>
            <a:ext cx="762000" cy="434975"/>
          </a:xfrm>
          <a:prstGeom prst="line">
            <a:avLst/>
          </a:prstGeom>
          <a:noFill/>
          <a:ln w="38100">
            <a:solidFill>
              <a:schemeClr val="accent2"/>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sp>
        <p:nvSpPr>
          <p:cNvPr id="45069" name="Rectangle 6"/>
          <p:cNvSpPr>
            <a:spLocks noChangeArrowheads="1"/>
          </p:cNvSpPr>
          <p:nvPr/>
        </p:nvSpPr>
        <p:spPr bwMode="auto">
          <a:xfrm>
            <a:off x="1266825" y="690563"/>
            <a:ext cx="570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id-ID" altLang="id-ID" sz="2800" b="1">
                <a:solidFill>
                  <a:srgbClr val="000000"/>
                </a:solidFill>
                <a:ea typeface="MS PGothic" pitchFamily="34" charset="-128"/>
              </a:rPr>
              <a:t>SANKSI ADMINISTRATIF BERAT</a:t>
            </a:r>
          </a:p>
        </p:txBody>
      </p:sp>
    </p:spTree>
    <p:extLst>
      <p:ext uri="{BB962C8B-B14F-4D97-AF65-F5344CB8AC3E}">
        <p14:creationId xmlns:p14="http://schemas.microsoft.com/office/powerpoint/2010/main" val="4255876756"/>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1670" y="758084"/>
            <a:ext cx="6858048" cy="646331"/>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fontAlgn="base">
              <a:spcBef>
                <a:spcPct val="0"/>
              </a:spcBef>
              <a:spcAft>
                <a:spcPct val="0"/>
              </a:spcAft>
              <a:buFont typeface="+mj-lt"/>
              <a:buAutoNum type="arabicPeriod"/>
              <a:defRPr/>
            </a:pPr>
            <a:r>
              <a:rPr lang="id-ID" dirty="0">
                <a:solidFill>
                  <a:srgbClr val="000000"/>
                </a:solidFill>
              </a:rPr>
              <a:t>Penggunaan diskresi yang berpotensi mengubah alokasi anggaran tdk melalui persetujuan atasan (Pasal 25 ayat1)</a:t>
            </a:r>
          </a:p>
        </p:txBody>
      </p:sp>
      <p:sp>
        <p:nvSpPr>
          <p:cNvPr id="3" name="Rectangle 2"/>
          <p:cNvSpPr/>
          <p:nvPr/>
        </p:nvSpPr>
        <p:spPr>
          <a:xfrm>
            <a:off x="2071670" y="1500174"/>
            <a:ext cx="6858048" cy="1200329"/>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fontAlgn="base">
              <a:spcBef>
                <a:spcPct val="0"/>
              </a:spcBef>
              <a:spcAft>
                <a:spcPct val="0"/>
              </a:spcAft>
              <a:buFont typeface="+mj-lt"/>
              <a:buAutoNum type="arabicPeriod" startAt="2"/>
              <a:defRPr/>
            </a:pPr>
            <a:r>
              <a:rPr lang="id-ID" dirty="0">
                <a:solidFill>
                  <a:srgbClr val="000000"/>
                </a:solidFill>
              </a:rPr>
              <a:t>Penggunaan diskresi menimbulkan keresahan masyarakat, keadaan darurat/ bencana alam tidak memberitahukan kepada atasan sebelum penggunaan diskresi dan tidak melaporkan setelah penggunaan diskresi Pasal 25 ayat (3).</a:t>
            </a:r>
          </a:p>
        </p:txBody>
      </p:sp>
      <p:sp>
        <p:nvSpPr>
          <p:cNvPr id="4" name="Rectangle 3"/>
          <p:cNvSpPr/>
          <p:nvPr/>
        </p:nvSpPr>
        <p:spPr>
          <a:xfrm>
            <a:off x="2071670" y="2810470"/>
            <a:ext cx="6858048" cy="923330"/>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fontAlgn="base">
              <a:spcBef>
                <a:spcPct val="0"/>
              </a:spcBef>
              <a:spcAft>
                <a:spcPct val="0"/>
              </a:spcAft>
              <a:buFont typeface="+mj-lt"/>
              <a:buAutoNum type="arabicPeriod" startAt="3"/>
              <a:defRPr/>
            </a:pPr>
            <a:r>
              <a:rPr lang="id-ID" dirty="0">
                <a:solidFill>
                  <a:srgbClr val="000000"/>
                </a:solidFill>
              </a:rPr>
              <a:t>Tidak menerbitkan keputusan dan melakukan tindakan dlm wkt 10 hari atas permohonan masya  atau dalam batas waktu yang ditentukan dalam perundang-undangan (Psl 53 ayat (2))</a:t>
            </a:r>
          </a:p>
        </p:txBody>
      </p:sp>
      <p:sp>
        <p:nvSpPr>
          <p:cNvPr id="5" name="Rectangle 4"/>
          <p:cNvSpPr/>
          <p:nvPr/>
        </p:nvSpPr>
        <p:spPr>
          <a:xfrm>
            <a:off x="2071670" y="3849469"/>
            <a:ext cx="6858048" cy="646331"/>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fontAlgn="base">
              <a:spcBef>
                <a:spcPct val="0"/>
              </a:spcBef>
              <a:spcAft>
                <a:spcPct val="0"/>
              </a:spcAft>
              <a:buFont typeface="+mj-lt"/>
              <a:buAutoNum type="arabicPeriod" startAt="4"/>
              <a:defRPr/>
            </a:pPr>
            <a:r>
              <a:rPr lang="id-ID" dirty="0">
                <a:solidFill>
                  <a:srgbClr val="000000"/>
                </a:solidFill>
              </a:rPr>
              <a:t>B/P tdk melaksanakan putusan pengadilan dalam waktu 5 hk atas permohonan fiktif positif (Pasal 53 ayat 6).</a:t>
            </a:r>
          </a:p>
        </p:txBody>
      </p:sp>
      <p:sp>
        <p:nvSpPr>
          <p:cNvPr id="6" name="Rectangle 5"/>
          <p:cNvSpPr/>
          <p:nvPr/>
        </p:nvSpPr>
        <p:spPr>
          <a:xfrm>
            <a:off x="2071670" y="4639270"/>
            <a:ext cx="6858048" cy="923330"/>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fontAlgn="base">
              <a:spcBef>
                <a:spcPct val="0"/>
              </a:spcBef>
              <a:spcAft>
                <a:spcPct val="0"/>
              </a:spcAft>
              <a:buFont typeface="+mj-lt"/>
              <a:buAutoNum type="arabicPeriod" startAt="5"/>
              <a:defRPr/>
            </a:pPr>
            <a:r>
              <a:rPr lang="id-ID" dirty="0">
                <a:solidFill>
                  <a:srgbClr val="000000"/>
                </a:solidFill>
              </a:rPr>
              <a:t>Kpts yg tdk sah yg mengakibatkan pembayaran dari uang negara , B/PP wajib mengembalikan uang ke kas negara (PSL 70 ayat 3).</a:t>
            </a:r>
          </a:p>
        </p:txBody>
      </p:sp>
      <p:sp>
        <p:nvSpPr>
          <p:cNvPr id="7" name="Rectangle 6"/>
          <p:cNvSpPr/>
          <p:nvPr/>
        </p:nvSpPr>
        <p:spPr>
          <a:xfrm>
            <a:off x="2071670" y="5706070"/>
            <a:ext cx="6858048" cy="923330"/>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fontAlgn="base">
              <a:spcBef>
                <a:spcPct val="0"/>
              </a:spcBef>
              <a:spcAft>
                <a:spcPct val="0"/>
              </a:spcAft>
              <a:buFont typeface="+mj-lt"/>
              <a:buAutoNum type="arabicPeriod" startAt="6"/>
              <a:defRPr/>
            </a:pPr>
            <a:r>
              <a:rPr lang="id-ID" b="1" dirty="0">
                <a:solidFill>
                  <a:srgbClr val="C00000"/>
                </a:solidFill>
              </a:rPr>
              <a:t>B/PP wajib melaksanakan keputusan / tindakan yang sah dan keputusan yang telah dinyatakan tidak sah oleh pengadilan/atasan ybs. (psl 72 ayat 1) Jo. Psl 64 (5)</a:t>
            </a:r>
          </a:p>
        </p:txBody>
      </p:sp>
      <p:sp>
        <p:nvSpPr>
          <p:cNvPr id="8" name="Rectangle 7"/>
          <p:cNvSpPr/>
          <p:nvPr/>
        </p:nvSpPr>
        <p:spPr>
          <a:xfrm>
            <a:off x="71438" y="2895600"/>
            <a:ext cx="1681162" cy="1477328"/>
          </a:xfrm>
          <a:prstGeom prst="rect">
            <a:avLst/>
          </a:prstGeom>
          <a:solidFill>
            <a:schemeClr val="accent2">
              <a:lumMod val="40000"/>
              <a:lumOff val="60000"/>
            </a:schemeClr>
          </a:solidFill>
        </p:spPr>
        <p:style>
          <a:lnRef idx="0">
            <a:schemeClr val="accent6"/>
          </a:lnRef>
          <a:fillRef idx="3">
            <a:schemeClr val="accent6"/>
          </a:fillRef>
          <a:effectRef idx="3">
            <a:schemeClr val="accent6"/>
          </a:effectRef>
          <a:fontRef idx="minor">
            <a:schemeClr val="lt1"/>
          </a:fontRef>
        </p:style>
        <p:txBody>
          <a:bodyPr>
            <a:spAutoFit/>
          </a:bodyPr>
          <a:lstStyle/>
          <a:p>
            <a:pPr algn="ctr" fontAlgn="base">
              <a:spcBef>
                <a:spcPct val="0"/>
              </a:spcBef>
              <a:spcAft>
                <a:spcPct val="0"/>
              </a:spcAft>
              <a:defRPr/>
            </a:pPr>
            <a:r>
              <a:rPr lang="id-ID" b="1" dirty="0">
                <a:solidFill>
                  <a:srgbClr val="000000"/>
                </a:solidFill>
              </a:rPr>
              <a:t>SANKSI </a:t>
            </a:r>
          </a:p>
          <a:p>
            <a:pPr algn="ctr" fontAlgn="base">
              <a:spcBef>
                <a:spcPct val="0"/>
              </a:spcBef>
              <a:spcAft>
                <a:spcPct val="0"/>
              </a:spcAft>
              <a:defRPr/>
            </a:pPr>
            <a:r>
              <a:rPr lang="id-ID" b="1" dirty="0">
                <a:solidFill>
                  <a:srgbClr val="000000"/>
                </a:solidFill>
              </a:rPr>
              <a:t>SEDANG</a:t>
            </a:r>
          </a:p>
          <a:p>
            <a:pPr algn="ctr" fontAlgn="base">
              <a:spcBef>
                <a:spcPct val="0"/>
              </a:spcBef>
              <a:spcAft>
                <a:spcPct val="0"/>
              </a:spcAft>
              <a:defRPr/>
            </a:pPr>
            <a:r>
              <a:rPr lang="id-ID" b="1" dirty="0">
                <a:solidFill>
                  <a:srgbClr val="000000"/>
                </a:solidFill>
              </a:rPr>
              <a:t>Ada </a:t>
            </a:r>
          </a:p>
          <a:p>
            <a:pPr algn="ctr" fontAlgn="base">
              <a:spcBef>
                <a:spcPct val="0"/>
              </a:spcBef>
              <a:spcAft>
                <a:spcPct val="0"/>
              </a:spcAft>
              <a:defRPr/>
            </a:pPr>
            <a:r>
              <a:rPr lang="id-ID" b="1" dirty="0">
                <a:solidFill>
                  <a:srgbClr val="000000"/>
                </a:solidFill>
              </a:rPr>
              <a:t>6</a:t>
            </a:r>
          </a:p>
          <a:p>
            <a:pPr algn="ctr" fontAlgn="base">
              <a:spcBef>
                <a:spcPct val="0"/>
              </a:spcBef>
              <a:spcAft>
                <a:spcPct val="0"/>
              </a:spcAft>
              <a:defRPr/>
            </a:pPr>
            <a:r>
              <a:rPr lang="id-ID" b="1" dirty="0">
                <a:solidFill>
                  <a:srgbClr val="000000"/>
                </a:solidFill>
              </a:rPr>
              <a:t>Pelanggaran </a:t>
            </a:r>
          </a:p>
        </p:txBody>
      </p:sp>
      <p:cxnSp>
        <p:nvCxnSpPr>
          <p:cNvPr id="9" name="Straight Connector 8"/>
          <p:cNvCxnSpPr>
            <a:cxnSpLocks noChangeShapeType="1"/>
          </p:cNvCxnSpPr>
          <p:nvPr/>
        </p:nvCxnSpPr>
        <p:spPr bwMode="auto">
          <a:xfrm flipV="1">
            <a:off x="1752600" y="1081088"/>
            <a:ext cx="319088" cy="2552700"/>
          </a:xfrm>
          <a:prstGeom prst="line">
            <a:avLst/>
          </a:prstGeom>
          <a:noFill/>
          <a:ln w="25400">
            <a:solidFill>
              <a:srgbClr val="E7B016"/>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0" name="Straight Connector 9"/>
          <p:cNvCxnSpPr>
            <a:cxnSpLocks noChangeShapeType="1"/>
          </p:cNvCxnSpPr>
          <p:nvPr/>
        </p:nvCxnSpPr>
        <p:spPr bwMode="auto">
          <a:xfrm flipV="1">
            <a:off x="1752600" y="2100263"/>
            <a:ext cx="319088" cy="1533525"/>
          </a:xfrm>
          <a:prstGeom prst="line">
            <a:avLst/>
          </a:prstGeom>
          <a:noFill/>
          <a:ln w="25400">
            <a:solidFill>
              <a:srgbClr val="E7B016"/>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1" name="Straight Connector 10"/>
          <p:cNvCxnSpPr>
            <a:cxnSpLocks noChangeShapeType="1"/>
          </p:cNvCxnSpPr>
          <p:nvPr/>
        </p:nvCxnSpPr>
        <p:spPr bwMode="auto">
          <a:xfrm flipV="1">
            <a:off x="1752600" y="3271838"/>
            <a:ext cx="319088" cy="361950"/>
          </a:xfrm>
          <a:prstGeom prst="line">
            <a:avLst/>
          </a:prstGeom>
          <a:noFill/>
          <a:ln w="25400">
            <a:solidFill>
              <a:srgbClr val="E7B016"/>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p:cNvCxnSpPr>
          <p:nvPr/>
        </p:nvCxnSpPr>
        <p:spPr bwMode="auto">
          <a:xfrm>
            <a:off x="1752600" y="3633788"/>
            <a:ext cx="319088" cy="538162"/>
          </a:xfrm>
          <a:prstGeom prst="line">
            <a:avLst/>
          </a:prstGeom>
          <a:noFill/>
          <a:ln w="25400">
            <a:solidFill>
              <a:srgbClr val="E7B016"/>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3" name="Straight Connector 12"/>
          <p:cNvCxnSpPr>
            <a:cxnSpLocks noChangeShapeType="1"/>
          </p:cNvCxnSpPr>
          <p:nvPr/>
        </p:nvCxnSpPr>
        <p:spPr bwMode="auto">
          <a:xfrm>
            <a:off x="1752600" y="3633788"/>
            <a:ext cx="319088" cy="1466850"/>
          </a:xfrm>
          <a:prstGeom prst="line">
            <a:avLst/>
          </a:prstGeom>
          <a:noFill/>
          <a:ln w="25400">
            <a:solidFill>
              <a:srgbClr val="E7B016"/>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4" name="Straight Connector 13"/>
          <p:cNvCxnSpPr>
            <a:cxnSpLocks noChangeShapeType="1"/>
          </p:cNvCxnSpPr>
          <p:nvPr/>
        </p:nvCxnSpPr>
        <p:spPr bwMode="auto">
          <a:xfrm>
            <a:off x="1752600" y="3633788"/>
            <a:ext cx="319088" cy="2533650"/>
          </a:xfrm>
          <a:prstGeom prst="line">
            <a:avLst/>
          </a:prstGeom>
          <a:noFill/>
          <a:ln w="25400">
            <a:solidFill>
              <a:srgbClr val="E7B016"/>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6109" name="Rectangle 14"/>
          <p:cNvSpPr>
            <a:spLocks noChangeArrowheads="1"/>
          </p:cNvSpPr>
          <p:nvPr/>
        </p:nvSpPr>
        <p:spPr bwMode="auto">
          <a:xfrm>
            <a:off x="38100" y="142875"/>
            <a:ext cx="6030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id-ID" altLang="id-ID" sz="2800" b="1">
                <a:solidFill>
                  <a:srgbClr val="000000"/>
                </a:solidFill>
                <a:ea typeface="MS PGothic" pitchFamily="34" charset="-128"/>
              </a:rPr>
              <a:t>SANKSI ADMINISTRATIF SEDANG</a:t>
            </a:r>
          </a:p>
        </p:txBody>
      </p:sp>
    </p:spTree>
    <p:extLst>
      <p:ext uri="{BB962C8B-B14F-4D97-AF65-F5344CB8AC3E}">
        <p14:creationId xmlns:p14="http://schemas.microsoft.com/office/powerpoint/2010/main" val="903458262"/>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1905000"/>
            <a:ext cx="1962684" cy="923330"/>
          </a:xfrm>
          <a:prstGeom prst="rect">
            <a:avLst/>
          </a:prstGeom>
          <a:ln w="28575"/>
        </p:spPr>
        <p:style>
          <a:lnRef idx="0">
            <a:schemeClr val="accent3"/>
          </a:lnRef>
          <a:fillRef idx="3">
            <a:schemeClr val="accent3"/>
          </a:fillRef>
          <a:effectRef idx="3">
            <a:schemeClr val="accent3"/>
          </a:effectRef>
          <a:fontRef idx="minor">
            <a:schemeClr val="lt1"/>
          </a:fontRef>
        </p:style>
        <p:txBody>
          <a:bodyPr wrap="none">
            <a:spAutoFit/>
          </a:bodyPr>
          <a:lstStyle/>
          <a:p>
            <a:pPr algn="ctr" fontAlgn="base">
              <a:spcBef>
                <a:spcPct val="0"/>
              </a:spcBef>
              <a:spcAft>
                <a:spcPct val="0"/>
              </a:spcAft>
              <a:defRPr/>
            </a:pPr>
            <a:r>
              <a:rPr lang="id-ID" b="1" dirty="0">
                <a:solidFill>
                  <a:srgbClr val="000000"/>
                </a:solidFill>
              </a:rPr>
              <a:t>SANSKSI </a:t>
            </a:r>
          </a:p>
          <a:p>
            <a:pPr algn="ctr" fontAlgn="base">
              <a:spcBef>
                <a:spcPct val="0"/>
              </a:spcBef>
              <a:spcAft>
                <a:spcPct val="0"/>
              </a:spcAft>
              <a:defRPr/>
            </a:pPr>
            <a:r>
              <a:rPr lang="id-ID" b="1" dirty="0">
                <a:solidFill>
                  <a:srgbClr val="000000"/>
                </a:solidFill>
              </a:rPr>
              <a:t>ADMINISTRATIF </a:t>
            </a:r>
          </a:p>
          <a:p>
            <a:pPr algn="ctr" fontAlgn="base">
              <a:spcBef>
                <a:spcPct val="0"/>
              </a:spcBef>
              <a:spcAft>
                <a:spcPct val="0"/>
              </a:spcAft>
              <a:defRPr/>
            </a:pPr>
            <a:r>
              <a:rPr lang="id-ID" b="1" dirty="0">
                <a:solidFill>
                  <a:srgbClr val="000000"/>
                </a:solidFill>
              </a:rPr>
              <a:t>RINGAN </a:t>
            </a:r>
            <a:endParaRPr lang="id-ID" dirty="0">
              <a:solidFill>
                <a:srgbClr val="000000"/>
              </a:solidFill>
            </a:endParaRPr>
          </a:p>
        </p:txBody>
      </p:sp>
      <p:sp>
        <p:nvSpPr>
          <p:cNvPr id="3" name="Rectangle 2"/>
          <p:cNvSpPr/>
          <p:nvPr/>
        </p:nvSpPr>
        <p:spPr>
          <a:xfrm>
            <a:off x="2209800" y="1371600"/>
            <a:ext cx="5085009" cy="369332"/>
          </a:xfrm>
          <a:prstGeom prst="rect">
            <a:avLst/>
          </a:prstGeom>
          <a:ln w="28575"/>
        </p:spPr>
        <p:style>
          <a:lnRef idx="0">
            <a:schemeClr val="accent3"/>
          </a:lnRef>
          <a:fillRef idx="3">
            <a:schemeClr val="accent3"/>
          </a:fillRef>
          <a:effectRef idx="3">
            <a:schemeClr val="accent3"/>
          </a:effectRef>
          <a:fontRef idx="minor">
            <a:schemeClr val="lt1"/>
          </a:fontRef>
        </p:style>
        <p:txBody>
          <a:bodyPr wrap="none">
            <a:spAutoFit/>
          </a:bodyPr>
          <a:lstStyle/>
          <a:p>
            <a:pPr fontAlgn="base">
              <a:spcBef>
                <a:spcPct val="0"/>
              </a:spcBef>
              <a:spcAft>
                <a:spcPct val="0"/>
              </a:spcAft>
              <a:defRPr/>
            </a:pPr>
            <a:r>
              <a:rPr lang="id-ID" b="1" dirty="0">
                <a:solidFill>
                  <a:srgbClr val="000000"/>
                </a:solidFill>
              </a:rPr>
              <a:t>Pelanggaran di luar sanksi sedang dan berat</a:t>
            </a:r>
          </a:p>
        </p:txBody>
      </p:sp>
      <p:sp>
        <p:nvSpPr>
          <p:cNvPr id="4" name="Rectangle 3"/>
          <p:cNvSpPr/>
          <p:nvPr/>
        </p:nvSpPr>
        <p:spPr>
          <a:xfrm>
            <a:off x="4429124" y="4334470"/>
            <a:ext cx="4572000" cy="923330"/>
          </a:xfrm>
          <a:prstGeom prst="rect">
            <a:avLst/>
          </a:prstGeom>
          <a:ln w="28575"/>
        </p:spPr>
        <p:style>
          <a:lnRef idx="0">
            <a:schemeClr val="accent3"/>
          </a:lnRef>
          <a:fillRef idx="3">
            <a:schemeClr val="accent3"/>
          </a:fillRef>
          <a:effectRef idx="3">
            <a:schemeClr val="accent3"/>
          </a:effectRef>
          <a:fontRef idx="minor">
            <a:schemeClr val="lt1"/>
          </a:fontRef>
        </p:style>
        <p:txBody>
          <a:bodyPr>
            <a:spAutoFit/>
          </a:bodyPr>
          <a:lstStyle/>
          <a:p>
            <a:pPr algn="ctr" fontAlgn="base">
              <a:spcBef>
                <a:spcPct val="0"/>
              </a:spcBef>
              <a:spcAft>
                <a:spcPct val="0"/>
              </a:spcAft>
              <a:defRPr/>
            </a:pPr>
            <a:r>
              <a:rPr lang="id-ID" b="1" dirty="0">
                <a:solidFill>
                  <a:srgbClr val="000000"/>
                </a:solidFill>
              </a:rPr>
              <a:t>apabila menimbulkan kerugian pada keuangan negara, prekonomian nasional, merusak lingkungan hidup </a:t>
            </a:r>
          </a:p>
        </p:txBody>
      </p:sp>
      <p:sp>
        <p:nvSpPr>
          <p:cNvPr id="47115" name="Rectangle 4"/>
          <p:cNvSpPr>
            <a:spLocks noChangeArrowheads="1"/>
          </p:cNvSpPr>
          <p:nvPr/>
        </p:nvSpPr>
        <p:spPr bwMode="auto">
          <a:xfrm>
            <a:off x="511529" y="466725"/>
            <a:ext cx="5323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id-ID" altLang="id-ID" sz="2800" b="1" dirty="0">
                <a:solidFill>
                  <a:srgbClr val="000000"/>
                </a:solidFill>
                <a:ea typeface="MS PGothic" pitchFamily="34" charset="-128"/>
              </a:rPr>
              <a:t>SAN</a:t>
            </a:r>
            <a:r>
              <a:rPr lang="en-US" altLang="id-ID" sz="2800" b="1" dirty="0">
                <a:solidFill>
                  <a:srgbClr val="000000"/>
                </a:solidFill>
                <a:ea typeface="MS PGothic" pitchFamily="34" charset="-128"/>
              </a:rPr>
              <a:t>G</a:t>
            </a:r>
            <a:r>
              <a:rPr lang="id-ID" altLang="id-ID" sz="2800" b="1" dirty="0">
                <a:solidFill>
                  <a:srgbClr val="000000"/>
                </a:solidFill>
                <a:ea typeface="MS PGothic" pitchFamily="34" charset="-128"/>
              </a:rPr>
              <a:t>SI ADMINISTRATIF RINGAN </a:t>
            </a:r>
            <a:endParaRPr lang="id-ID" altLang="id-ID" sz="2800" dirty="0">
              <a:solidFill>
                <a:srgbClr val="000000"/>
              </a:solidFill>
              <a:ea typeface="MS PGothic" pitchFamily="34" charset="-128"/>
            </a:endParaRPr>
          </a:p>
        </p:txBody>
      </p:sp>
      <p:sp>
        <p:nvSpPr>
          <p:cNvPr id="6" name="Rectangle 5"/>
          <p:cNvSpPr/>
          <p:nvPr/>
        </p:nvSpPr>
        <p:spPr>
          <a:xfrm>
            <a:off x="2209800" y="2944502"/>
            <a:ext cx="1285884" cy="369332"/>
          </a:xfrm>
          <a:prstGeom prst="rect">
            <a:avLst/>
          </a:prstGeom>
          <a:ln w="28575"/>
        </p:spPr>
        <p:style>
          <a:lnRef idx="0">
            <a:schemeClr val="accent3"/>
          </a:lnRef>
          <a:fillRef idx="3">
            <a:schemeClr val="accent3"/>
          </a:fillRef>
          <a:effectRef idx="3">
            <a:schemeClr val="accent3"/>
          </a:effectRef>
          <a:fontRef idx="minor">
            <a:schemeClr val="lt1"/>
          </a:fontRef>
        </p:style>
        <p:txBody>
          <a:bodyPr>
            <a:spAutoFit/>
          </a:bodyPr>
          <a:lstStyle/>
          <a:p>
            <a:pPr algn="ctr" fontAlgn="base">
              <a:spcBef>
                <a:spcPct val="0"/>
              </a:spcBef>
              <a:spcAft>
                <a:spcPct val="0"/>
              </a:spcAft>
              <a:defRPr/>
            </a:pPr>
            <a:r>
              <a:rPr lang="id-ID" b="1" dirty="0">
                <a:solidFill>
                  <a:srgbClr val="000000"/>
                </a:solidFill>
              </a:rPr>
              <a:t>Catatan :</a:t>
            </a:r>
          </a:p>
        </p:txBody>
      </p:sp>
      <p:sp>
        <p:nvSpPr>
          <p:cNvPr id="7" name="Rectangle 6"/>
          <p:cNvSpPr/>
          <p:nvPr/>
        </p:nvSpPr>
        <p:spPr>
          <a:xfrm>
            <a:off x="3714744" y="3416858"/>
            <a:ext cx="2928958" cy="646331"/>
          </a:xfrm>
          <a:prstGeom prst="rect">
            <a:avLst/>
          </a:prstGeom>
          <a:ln w="28575"/>
        </p:spPr>
        <p:style>
          <a:lnRef idx="0">
            <a:schemeClr val="accent3"/>
          </a:lnRef>
          <a:fillRef idx="3">
            <a:schemeClr val="accent3"/>
          </a:fillRef>
          <a:effectRef idx="3">
            <a:schemeClr val="accent3"/>
          </a:effectRef>
          <a:fontRef idx="minor">
            <a:schemeClr val="lt1"/>
          </a:fontRef>
        </p:style>
        <p:txBody>
          <a:bodyPr>
            <a:spAutoFit/>
          </a:bodyPr>
          <a:lstStyle/>
          <a:p>
            <a:pPr algn="ctr" fontAlgn="base">
              <a:spcBef>
                <a:spcPct val="0"/>
              </a:spcBef>
              <a:spcAft>
                <a:spcPct val="0"/>
              </a:spcAft>
              <a:defRPr/>
            </a:pPr>
            <a:r>
              <a:rPr lang="id-ID" b="1" dirty="0">
                <a:solidFill>
                  <a:srgbClr val="000000"/>
                </a:solidFill>
              </a:rPr>
              <a:t>Sanksi Aministratif Sedang</a:t>
            </a:r>
          </a:p>
        </p:txBody>
      </p:sp>
      <p:sp>
        <p:nvSpPr>
          <p:cNvPr id="8" name="Rectangle 7"/>
          <p:cNvSpPr/>
          <p:nvPr/>
        </p:nvSpPr>
        <p:spPr>
          <a:xfrm>
            <a:off x="3714744" y="2402871"/>
            <a:ext cx="2928958" cy="646331"/>
          </a:xfrm>
          <a:prstGeom prst="rect">
            <a:avLst/>
          </a:prstGeom>
          <a:ln w="28575"/>
        </p:spPr>
        <p:style>
          <a:lnRef idx="0">
            <a:schemeClr val="accent3"/>
          </a:lnRef>
          <a:fillRef idx="3">
            <a:schemeClr val="accent3"/>
          </a:fillRef>
          <a:effectRef idx="3">
            <a:schemeClr val="accent3"/>
          </a:effectRef>
          <a:fontRef idx="minor">
            <a:schemeClr val="lt1"/>
          </a:fontRef>
        </p:style>
        <p:txBody>
          <a:bodyPr>
            <a:spAutoFit/>
          </a:bodyPr>
          <a:lstStyle/>
          <a:p>
            <a:pPr algn="ctr" fontAlgn="base">
              <a:spcBef>
                <a:spcPct val="0"/>
              </a:spcBef>
              <a:spcAft>
                <a:spcPct val="0"/>
              </a:spcAft>
              <a:defRPr/>
            </a:pPr>
            <a:r>
              <a:rPr lang="id-ID" b="1" dirty="0">
                <a:solidFill>
                  <a:srgbClr val="000000"/>
                </a:solidFill>
              </a:rPr>
              <a:t>Sanksi Aministratif Ringan</a:t>
            </a:r>
          </a:p>
        </p:txBody>
      </p:sp>
      <p:sp>
        <p:nvSpPr>
          <p:cNvPr id="9" name="Rectangle 8"/>
          <p:cNvSpPr/>
          <p:nvPr/>
        </p:nvSpPr>
        <p:spPr>
          <a:xfrm>
            <a:off x="6858016" y="2615472"/>
            <a:ext cx="1571636" cy="923330"/>
          </a:xfrm>
          <a:prstGeom prst="rect">
            <a:avLst/>
          </a:prstGeom>
          <a:ln w="28575"/>
        </p:spPr>
        <p:style>
          <a:lnRef idx="0">
            <a:schemeClr val="accent3"/>
          </a:lnRef>
          <a:fillRef idx="3">
            <a:schemeClr val="accent3"/>
          </a:fillRef>
          <a:effectRef idx="3">
            <a:schemeClr val="accent3"/>
          </a:effectRef>
          <a:fontRef idx="minor">
            <a:schemeClr val="lt1"/>
          </a:fontRef>
        </p:style>
        <p:txBody>
          <a:bodyPr>
            <a:spAutoFit/>
          </a:bodyPr>
          <a:lstStyle/>
          <a:p>
            <a:pPr algn="ctr" fontAlgn="base">
              <a:spcBef>
                <a:spcPct val="0"/>
              </a:spcBef>
              <a:spcAft>
                <a:spcPct val="0"/>
              </a:spcAft>
              <a:defRPr/>
            </a:pPr>
            <a:r>
              <a:rPr lang="id-ID" b="1" dirty="0">
                <a:solidFill>
                  <a:srgbClr val="000000"/>
                </a:solidFill>
              </a:rPr>
              <a:t>Diperberat dgn Sanksi Berat</a:t>
            </a:r>
          </a:p>
        </p:txBody>
      </p:sp>
      <p:cxnSp>
        <p:nvCxnSpPr>
          <p:cNvPr id="10" name="Straight Connector 9"/>
          <p:cNvCxnSpPr>
            <a:cxnSpLocks noChangeShapeType="1"/>
          </p:cNvCxnSpPr>
          <p:nvPr/>
        </p:nvCxnSpPr>
        <p:spPr bwMode="auto">
          <a:xfrm flipV="1">
            <a:off x="2038350" y="1555750"/>
            <a:ext cx="171450" cy="811213"/>
          </a:xfrm>
          <a:prstGeom prst="line">
            <a:avLst/>
          </a:prstGeom>
          <a:noFill/>
          <a:ln w="25400">
            <a:solidFill>
              <a:srgbClr val="AD841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1" name="Straight Connector 10"/>
          <p:cNvCxnSpPr>
            <a:cxnSpLocks noChangeShapeType="1"/>
          </p:cNvCxnSpPr>
          <p:nvPr/>
        </p:nvCxnSpPr>
        <p:spPr bwMode="auto">
          <a:xfrm>
            <a:off x="2038350" y="2366963"/>
            <a:ext cx="171450" cy="762000"/>
          </a:xfrm>
          <a:prstGeom prst="line">
            <a:avLst/>
          </a:prstGeom>
          <a:noFill/>
          <a:ln w="25400">
            <a:solidFill>
              <a:srgbClr val="AD841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p:cNvCxnSpPr>
          <p:nvPr/>
        </p:nvCxnSpPr>
        <p:spPr bwMode="auto">
          <a:xfrm flipV="1">
            <a:off x="3495675" y="2725738"/>
            <a:ext cx="219075" cy="403225"/>
          </a:xfrm>
          <a:prstGeom prst="line">
            <a:avLst/>
          </a:prstGeom>
          <a:noFill/>
          <a:ln w="25400">
            <a:solidFill>
              <a:srgbClr val="AD841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3" name="Straight Connector 12"/>
          <p:cNvCxnSpPr>
            <a:cxnSpLocks noChangeShapeType="1"/>
          </p:cNvCxnSpPr>
          <p:nvPr/>
        </p:nvCxnSpPr>
        <p:spPr bwMode="auto">
          <a:xfrm>
            <a:off x="3495675" y="3128963"/>
            <a:ext cx="219075" cy="611187"/>
          </a:xfrm>
          <a:prstGeom prst="line">
            <a:avLst/>
          </a:prstGeom>
          <a:noFill/>
          <a:ln w="25400">
            <a:solidFill>
              <a:srgbClr val="AD841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4" name="Right Brace 13"/>
          <p:cNvSpPr>
            <a:spLocks/>
          </p:cNvSpPr>
          <p:nvPr/>
        </p:nvSpPr>
        <p:spPr bwMode="auto">
          <a:xfrm>
            <a:off x="6643688" y="2571750"/>
            <a:ext cx="214312" cy="1000125"/>
          </a:xfrm>
          <a:prstGeom prst="rightBrace">
            <a:avLst>
              <a:gd name="adj1" fmla="val 8340"/>
              <a:gd name="adj2" fmla="val 50000"/>
            </a:avLst>
          </a:prstGeom>
          <a:noFill/>
          <a:ln w="25400">
            <a:solidFill>
              <a:srgbClr val="AD841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id-ID">
              <a:solidFill>
                <a:srgbClr val="000000"/>
              </a:solidFill>
              <a:ea typeface="MS PGothic" pitchFamily="34" charset="-128"/>
            </a:endParaRPr>
          </a:p>
        </p:txBody>
      </p:sp>
      <p:cxnSp>
        <p:nvCxnSpPr>
          <p:cNvPr id="15" name="Straight Arrow Connector 14"/>
          <p:cNvCxnSpPr>
            <a:cxnSpLocks noChangeShapeType="1"/>
          </p:cNvCxnSpPr>
          <p:nvPr/>
        </p:nvCxnSpPr>
        <p:spPr bwMode="auto">
          <a:xfrm flipH="1">
            <a:off x="7620000" y="3538538"/>
            <a:ext cx="23813" cy="804862"/>
          </a:xfrm>
          <a:prstGeom prst="straightConnector1">
            <a:avLst/>
          </a:prstGeom>
          <a:noFill/>
          <a:ln w="25400">
            <a:solidFill>
              <a:srgbClr val="AD841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61842244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18448" y="1565275"/>
            <a:ext cx="7133230" cy="689741"/>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a:spAutoFit/>
          </a:bodyPr>
          <a:lstStyle/>
          <a:p>
            <a:pPr marL="342900" indent="-342900">
              <a:lnSpc>
                <a:spcPts val="2300"/>
              </a:lnSpc>
              <a:buFont typeface="+mj-lt"/>
              <a:buAutoNum type="arabicPeriod"/>
              <a:defRPr/>
            </a:pPr>
            <a:r>
              <a:rPr lang="af-ZA" sz="2400" b="1" dirty="0">
                <a:latin typeface="+mj-lt"/>
              </a:rPr>
              <a:t>Perubahan </a:t>
            </a:r>
            <a:r>
              <a:rPr lang="af-ZA" sz="2400" b="1" i="1" dirty="0">
                <a:latin typeface="+mj-lt"/>
              </a:rPr>
              <a:t>mind set </a:t>
            </a:r>
            <a:r>
              <a:rPr lang="af-ZA" sz="2400" b="1" dirty="0">
                <a:latin typeface="+mj-lt"/>
              </a:rPr>
              <a:t>dan </a:t>
            </a:r>
            <a:r>
              <a:rPr lang="af-ZA" sz="2400" b="1" i="1" dirty="0">
                <a:latin typeface="+mj-lt"/>
              </a:rPr>
              <a:t>culture set </a:t>
            </a:r>
            <a:r>
              <a:rPr lang="af-ZA" sz="2400" b="1" dirty="0">
                <a:latin typeface="+mj-lt"/>
              </a:rPr>
              <a:t>aparatur penyelenggara pemerintahan</a:t>
            </a:r>
          </a:p>
        </p:txBody>
      </p:sp>
      <p:sp>
        <p:nvSpPr>
          <p:cNvPr id="61445" name="Slide Number Placeholder 11"/>
          <p:cNvSpPr>
            <a:spLocks noGrp="1"/>
          </p:cNvSpPr>
          <p:nvPr>
            <p:ph type="sldNum" sz="quarter" idx="12"/>
          </p:nvPr>
        </p:nvSpPr>
        <p:spPr bwMode="auto">
          <a:xfrm>
            <a:off x="7086600" y="65690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F8093245-983A-491E-97C0-5D1F3D56DC48}" type="slidenum">
              <a:rPr lang="en-US" altLang="id-ID" smtClean="0">
                <a:solidFill>
                  <a:srgbClr val="898989"/>
                </a:solidFill>
              </a:rPr>
              <a:pPr/>
              <a:t>34</a:t>
            </a:fld>
            <a:endParaRPr lang="en-US" altLang="id-ID">
              <a:solidFill>
                <a:srgbClr val="898989"/>
              </a:solidFill>
            </a:endParaRPr>
          </a:p>
        </p:txBody>
      </p:sp>
      <p:sp>
        <p:nvSpPr>
          <p:cNvPr id="10" name="TextBox 9"/>
          <p:cNvSpPr txBox="1"/>
          <p:nvPr/>
        </p:nvSpPr>
        <p:spPr>
          <a:xfrm>
            <a:off x="304800" y="146875"/>
            <a:ext cx="7610901"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f-ZA" sz="3200" b="1" spc="50" dirty="0">
                <a:ln w="11430"/>
                <a:effectLst>
                  <a:outerShdw blurRad="76200" dist="50800" dir="5400000" algn="tl" rotWithShape="0">
                    <a:srgbClr val="000000">
                      <a:alpha val="65000"/>
                    </a:srgbClr>
                  </a:outerShdw>
                </a:effectLst>
              </a:rPr>
              <a:t>IMPLIKASI LAHIRNYA </a:t>
            </a:r>
          </a:p>
          <a:p>
            <a:pPr algn="ctr">
              <a:defRPr/>
            </a:pPr>
            <a:r>
              <a:rPr lang="af-ZA" sz="3200" b="1" spc="50" dirty="0">
                <a:ln w="11430"/>
                <a:effectLst>
                  <a:outerShdw blurRad="76200" dist="50800" dir="5400000" algn="tl" rotWithShape="0">
                    <a:srgbClr val="000000">
                      <a:alpha val="65000"/>
                    </a:srgbClr>
                  </a:outerShdw>
                </a:effectLst>
              </a:rPr>
              <a:t>UU ADMINISTRASI PEMERINTAHAN</a:t>
            </a:r>
          </a:p>
        </p:txBody>
      </p:sp>
      <p:sp>
        <p:nvSpPr>
          <p:cNvPr id="5" name="TextBox 4"/>
          <p:cNvSpPr txBox="1"/>
          <p:nvPr/>
        </p:nvSpPr>
        <p:spPr>
          <a:xfrm>
            <a:off x="609600" y="2563837"/>
            <a:ext cx="7169624" cy="977191"/>
          </a:xfrm>
          <a:prstGeom prst="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a:spAutoFit/>
          </a:bodyPr>
          <a:lstStyle/>
          <a:p>
            <a:pPr marL="344488" indent="-344488" algn="just">
              <a:lnSpc>
                <a:spcPts val="2300"/>
              </a:lnSpc>
              <a:buFont typeface="+mj-lt"/>
              <a:buAutoNum type="arabicPeriod" startAt="2"/>
              <a:defRPr/>
            </a:pPr>
            <a:r>
              <a:rPr lang="af-ZA" sz="2400" b="1" dirty="0">
                <a:latin typeface="+mj-lt"/>
              </a:rPr>
              <a:t>Terbangunnya perubahan sistem penyelenggaraan pemerintahan yang lebih modern dan mewujudkan pemerintahan yang baik</a:t>
            </a:r>
          </a:p>
        </p:txBody>
      </p:sp>
      <p:sp>
        <p:nvSpPr>
          <p:cNvPr id="6" name="TextBox 5"/>
          <p:cNvSpPr txBox="1"/>
          <p:nvPr/>
        </p:nvSpPr>
        <p:spPr>
          <a:xfrm>
            <a:off x="932597" y="3766253"/>
            <a:ext cx="7310651" cy="977191"/>
          </a:xfrm>
          <a:prstGeom prst="rect">
            <a:avLst/>
          </a:prstGeom>
          <a:solidFill>
            <a:srgbClr val="002060"/>
          </a:solidFill>
        </p:spPr>
        <p:style>
          <a:lnRef idx="0">
            <a:schemeClr val="accent3"/>
          </a:lnRef>
          <a:fillRef idx="3">
            <a:schemeClr val="accent3"/>
          </a:fillRef>
          <a:effectRef idx="3">
            <a:schemeClr val="accent3"/>
          </a:effectRef>
          <a:fontRef idx="minor">
            <a:schemeClr val="lt1"/>
          </a:fontRef>
        </p:style>
        <p:txBody>
          <a:bodyPr>
            <a:spAutoFit/>
          </a:bodyPr>
          <a:lstStyle/>
          <a:p>
            <a:pPr marL="344488" indent="-344488" algn="just">
              <a:lnSpc>
                <a:spcPts val="2300"/>
              </a:lnSpc>
              <a:buFont typeface="+mj-lt"/>
              <a:buAutoNum type="arabicPeriod" startAt="3"/>
              <a:defRPr/>
            </a:pPr>
            <a:r>
              <a:rPr lang="af-ZA" sz="2400" b="1" dirty="0">
                <a:latin typeface="+mj-lt"/>
              </a:rPr>
              <a:t>Pencegahan terhadap KKN oleh Pejabat Pemerintahan sejak sebelum keputusan dan tindakan pemerintahan ditetapkan </a:t>
            </a:r>
          </a:p>
        </p:txBody>
      </p:sp>
      <p:sp>
        <p:nvSpPr>
          <p:cNvPr id="8" name="TextBox 7"/>
          <p:cNvSpPr txBox="1"/>
          <p:nvPr/>
        </p:nvSpPr>
        <p:spPr>
          <a:xfrm>
            <a:off x="1222612" y="5075023"/>
            <a:ext cx="7307239" cy="1272143"/>
          </a:xfrm>
          <a:prstGeom prst="rect">
            <a:avLst/>
          </a:prstGeom>
          <a:solidFill>
            <a:srgbClr val="00B050"/>
          </a:solidFill>
        </p:spPr>
        <p:style>
          <a:lnRef idx="0">
            <a:schemeClr val="accent3"/>
          </a:lnRef>
          <a:fillRef idx="3">
            <a:schemeClr val="accent3"/>
          </a:fillRef>
          <a:effectRef idx="3">
            <a:schemeClr val="accent3"/>
          </a:effectRef>
          <a:fontRef idx="minor">
            <a:schemeClr val="lt1"/>
          </a:fontRef>
        </p:style>
        <p:txBody>
          <a:bodyPr>
            <a:spAutoFit/>
          </a:bodyPr>
          <a:lstStyle/>
          <a:p>
            <a:pPr marL="344488" indent="-344488" algn="just">
              <a:lnSpc>
                <a:spcPts val="2300"/>
              </a:lnSpc>
              <a:buFont typeface="+mj-lt"/>
              <a:buAutoNum type="arabicPeriod" startAt="4"/>
              <a:defRPr/>
            </a:pPr>
            <a:r>
              <a:rPr lang="af-ZA" sz="2400" b="1" dirty="0">
                <a:latin typeface="+mj-lt"/>
              </a:rPr>
              <a:t>Membangun kepercayaan masyarakat dan implikasinya pada peningkatan pertumbuhan ekonomi, peningkatan kesempatan kerja dan mengurangi kemiskinan</a:t>
            </a:r>
          </a:p>
        </p:txBody>
      </p:sp>
    </p:spTree>
    <p:extLst>
      <p:ext uri="{BB962C8B-B14F-4D97-AF65-F5344CB8AC3E}">
        <p14:creationId xmlns:p14="http://schemas.microsoft.com/office/powerpoint/2010/main" val="396218997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04" y="2019286"/>
            <a:ext cx="8176452" cy="90964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sz="2800">
                <a:solidFill>
                  <a:srgbClr val="000000"/>
                </a:solidFill>
                <a:latin typeface="Broadway" panose="04040905080B02020502" pitchFamily="82" charset="0"/>
              </a:rPr>
              <a:t>IMPLEMNTASI </a:t>
            </a:r>
            <a:br>
              <a:rPr lang="en-US" sz="2800">
                <a:solidFill>
                  <a:srgbClr val="000000"/>
                </a:solidFill>
                <a:latin typeface="Broadway" panose="04040905080B02020502" pitchFamily="82" charset="0"/>
              </a:rPr>
            </a:br>
            <a:r>
              <a:rPr lang="en-US" sz="2800">
                <a:solidFill>
                  <a:srgbClr val="000000"/>
                </a:solidFill>
                <a:latin typeface="Broadway" panose="04040905080B02020502" pitchFamily="82" charset="0"/>
              </a:rPr>
              <a:t>PERMENDAGRI 1 TAHUN 2023</a:t>
            </a:r>
            <a:endParaRPr lang="id-ID" sz="4000" dirty="0">
              <a:solidFill>
                <a:srgbClr val="000000"/>
              </a:solidFill>
              <a:latin typeface="Broadway" panose="04040905080B02020502" pitchFamily="82" charset="0"/>
            </a:endParaRPr>
          </a:p>
        </p:txBody>
      </p:sp>
      <p:sp>
        <p:nvSpPr>
          <p:cNvPr id="5" name="TextBox 4"/>
          <p:cNvSpPr txBox="1"/>
          <p:nvPr/>
        </p:nvSpPr>
        <p:spPr>
          <a:xfrm>
            <a:off x="1691680" y="3071810"/>
            <a:ext cx="6643734" cy="954107"/>
          </a:xfrm>
          <a:prstGeom prst="rect">
            <a:avLst/>
          </a:prstGeom>
          <a:noFill/>
        </p:spPr>
        <p:txBody>
          <a:bodyPr wrap="square" rtlCol="0">
            <a:spAutoFit/>
          </a:bodyPr>
          <a:lstStyle/>
          <a:p>
            <a:pPr fontAlgn="auto">
              <a:spcBef>
                <a:spcPts val="0"/>
              </a:spcBef>
              <a:spcAft>
                <a:spcPts val="0"/>
              </a:spcAft>
            </a:pPr>
            <a:r>
              <a:rPr lang="en-US" sz="3600" b="1" dirty="0">
                <a:solidFill>
                  <a:srgbClr val="002060"/>
                </a:solidFill>
                <a:latin typeface="Broadway" pitchFamily="82" charset="0"/>
              </a:rPr>
              <a:t> </a:t>
            </a:r>
            <a:r>
              <a:rPr lang="en-US" sz="2000" b="1" dirty="0">
                <a:solidFill>
                  <a:srgbClr val="002060"/>
                </a:solidFill>
                <a:latin typeface="Broadway" pitchFamily="82" charset="0"/>
              </a:rPr>
              <a:t>TENTANG TATA NASKAH DINAS </a:t>
            </a:r>
          </a:p>
          <a:p>
            <a:pPr fontAlgn="auto">
              <a:spcBef>
                <a:spcPts val="0"/>
              </a:spcBef>
              <a:spcAft>
                <a:spcPts val="0"/>
              </a:spcAft>
            </a:pPr>
            <a:r>
              <a:rPr lang="en-US" sz="2000" b="1" dirty="0">
                <a:solidFill>
                  <a:srgbClr val="002060"/>
                </a:solidFill>
                <a:latin typeface="Broadway" pitchFamily="82" charset="0"/>
              </a:rPr>
              <a:t>DI LINGKUNGAN PEMERINTAH DAERAH</a:t>
            </a:r>
            <a:endParaRPr lang="id-ID" sz="2400" b="1" dirty="0">
              <a:solidFill>
                <a:srgbClr val="002060"/>
              </a:solidFill>
              <a:latin typeface="Broadway" pitchFamily="82" charset="0"/>
            </a:endParaRPr>
          </a:p>
        </p:txBody>
      </p:sp>
    </p:spTree>
    <p:extLst>
      <p:ext uri="{BB962C8B-B14F-4D97-AF65-F5344CB8AC3E}">
        <p14:creationId xmlns:p14="http://schemas.microsoft.com/office/powerpoint/2010/main" val="24009401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1.11022E-16 0.15463 L -1.11022E-16 1.85185E-6 " pathEditMode="relative" rAng="0" ptsTypes="AA">
                                      <p:cBhvr>
                                        <p:cTn id="6" dur="2000" fill="hold"/>
                                        <p:tgtEl>
                                          <p:spTgt spid="2"/>
                                        </p:tgtEl>
                                        <p:attrNameLst>
                                          <p:attrName>ppt_x</p:attrName>
                                          <p:attrName>ppt_y</p:attrName>
                                        </p:attrNameLst>
                                      </p:cBhvr>
                                      <p:rCtr x="0" y="-7731"/>
                                    </p:animMotion>
                                  </p:childTnLst>
                                </p:cTn>
                              </p:par>
                              <p:par>
                                <p:cTn id="7" presetID="0" presetClass="path" presetSubtype="0" accel="50000" decel="50000" fill="hold" grpId="0" nodeType="withEffect">
                                  <p:stCondLst>
                                    <p:cond delay="0"/>
                                  </p:stCondLst>
                                  <p:childTnLst>
                                    <p:animMotion origin="layout" path="M -0.41736 -0.24467 C -0.06319 -0.18148 0.29115 -0.11828 0.38264 -0.06481 C 0.47414 -0.01111 0.17934 0.05047 0.13177 0.07686 C 0.08421 0.10301 0.09046 0.09815 0.09688 0.09375 " pathEditMode="relative" rAng="0" ptsTypes="AAAA">
                                      <p:cBhvr>
                                        <p:cTn id="8" dur="2000" fill="hold"/>
                                        <p:tgtEl>
                                          <p:spTgt spid="5">
                                            <p:txEl>
                                              <p:pRg st="0" end="0"/>
                                            </p:txEl>
                                          </p:spTgt>
                                        </p:tgtEl>
                                        <p:attrNameLst>
                                          <p:attrName>ppt_x</p:attrName>
                                          <p:attrName>ppt_y</p:attrName>
                                        </p:attrNameLst>
                                      </p:cBhvr>
                                      <p:rCtr x="40868" y="17083"/>
                                    </p:animMotion>
                                  </p:childTnLst>
                                </p:cTn>
                              </p:par>
                              <p:par>
                                <p:cTn id="9" presetID="0" presetClass="path" presetSubtype="0" accel="50000" decel="50000" fill="hold" grpId="0" nodeType="withEffect">
                                  <p:stCondLst>
                                    <p:cond delay="0"/>
                                  </p:stCondLst>
                                  <p:childTnLst>
                                    <p:animMotion origin="layout" path="M -0.41736 -0.24467 C -0.06319 -0.18148 0.29115 -0.11828 0.38264 -0.06481 C 0.47414 -0.01111 0.17934 0.05047 0.13177 0.07686 C 0.08421 0.10301 0.09046 0.09815 0.09688 0.09375 " pathEditMode="relative" rAng="0" ptsTypes="AAAA">
                                      <p:cBhvr>
                                        <p:cTn id="10" dur="2000" fill="hold"/>
                                        <p:tgtEl>
                                          <p:spTgt spid="5">
                                            <p:txEl>
                                              <p:pRg st="1" end="1"/>
                                            </p:txEl>
                                          </p:spTgt>
                                        </p:tgtEl>
                                        <p:attrNameLst>
                                          <p:attrName>ppt_x</p:attrName>
                                          <p:attrName>ppt_y</p:attrName>
                                        </p:attrNameLst>
                                      </p:cBhvr>
                                      <p:rCtr x="40868" y="17083"/>
                                    </p:animMotion>
                                  </p:childTnLst>
                                </p:cTn>
                              </p:par>
                            </p:childTnLst>
                          </p:cTn>
                        </p:par>
                        <p:par>
                          <p:cTn id="11" fill="hold">
                            <p:stCondLst>
                              <p:cond delay="2000"/>
                            </p:stCondLst>
                            <p:childTnLst>
                              <p:par>
                                <p:cTn id="12" presetID="3" presetClass="entr" presetSubtype="5" fill="hold"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linds(vertical)">
                                      <p:cBhvr>
                                        <p:cTn id="14" dur="2000"/>
                                        <p:tgtEl>
                                          <p:spTgt spid="5">
                                            <p:txEl>
                                              <p:pRg st="0" end="0"/>
                                            </p:txEl>
                                          </p:spTgt>
                                        </p:tgtEl>
                                      </p:cBhvr>
                                    </p:animEffect>
                                  </p:childTnLst>
                                </p:cTn>
                              </p:par>
                            </p:childTnLst>
                          </p:cTn>
                        </p:par>
                        <p:par>
                          <p:cTn id="15" fill="hold">
                            <p:stCondLst>
                              <p:cond delay="4000"/>
                            </p:stCondLst>
                            <p:childTnLst>
                              <p:par>
                                <p:cTn id="16" presetID="3" presetClass="entr" presetSubtype="5" fill="hold" nodeType="after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blinds(vertical)">
                                      <p:cBhvr>
                                        <p:cTn id="18"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8F32DD11-3418-4E35-BA35-00BC42D43179}"/>
              </a:ext>
            </a:extLst>
          </p:cNvPr>
          <p:cNvSpPr>
            <a:spLocks noGrp="1" noChangeArrowheads="1"/>
          </p:cNvSpPr>
          <p:nvPr>
            <p:ph type="title"/>
          </p:nvPr>
        </p:nvSpPr>
        <p:spPr>
          <a:xfrm>
            <a:off x="381000" y="533400"/>
            <a:ext cx="3192462" cy="720725"/>
          </a:xfrm>
          <a:solidFill>
            <a:srgbClr val="0000CC"/>
          </a:solidFill>
          <a:ln>
            <a:solidFill>
              <a:schemeClr val="bg1"/>
            </a:solidFill>
          </a:ln>
        </p:spPr>
        <p:txBody>
          <a:bodyPr>
            <a:normAutofit fontScale="90000"/>
          </a:bodyPr>
          <a:lstStyle/>
          <a:p>
            <a:pPr eaLnBrk="1" fontAlgn="auto" hangingPunct="1">
              <a:spcAft>
                <a:spcPts val="0"/>
              </a:spcAft>
              <a:defRPr/>
            </a:pPr>
            <a:r>
              <a:rPr lang="en-US" sz="3600" dirty="0">
                <a:solidFill>
                  <a:srgbClr val="FFFF00"/>
                </a:solidFill>
              </a:rPr>
              <a:t>DASAR HUKUM</a:t>
            </a:r>
          </a:p>
        </p:txBody>
      </p:sp>
      <p:sp>
        <p:nvSpPr>
          <p:cNvPr id="75779" name="Rectangle 3">
            <a:extLst>
              <a:ext uri="{FF2B5EF4-FFF2-40B4-BE49-F238E27FC236}">
                <a16:creationId xmlns:a16="http://schemas.microsoft.com/office/drawing/2014/main" id="{EEB5A7D6-15FD-4B7A-8ED8-E6AF945ED38E}"/>
              </a:ext>
            </a:extLst>
          </p:cNvPr>
          <p:cNvSpPr>
            <a:spLocks noGrp="1" noChangeArrowheads="1"/>
          </p:cNvSpPr>
          <p:nvPr>
            <p:ph idx="1"/>
          </p:nvPr>
        </p:nvSpPr>
        <p:spPr>
          <a:xfrm>
            <a:off x="1524000" y="2590800"/>
            <a:ext cx="7315200" cy="3581400"/>
          </a:xfrm>
        </p:spPr>
        <p:txBody>
          <a:bodyPr rtlCol="0">
            <a:normAutofit/>
          </a:bodyPr>
          <a:lstStyle/>
          <a:p>
            <a:pPr marL="533295" indent="-533295" eaLnBrk="1" fontAlgn="auto" hangingPunct="1">
              <a:lnSpc>
                <a:spcPct val="80000"/>
              </a:lnSpc>
              <a:spcBef>
                <a:spcPts val="0"/>
              </a:spcBef>
              <a:spcAft>
                <a:spcPts val="0"/>
              </a:spcAft>
              <a:buFont typeface="Wingdings" pitchFamily="2" charset="2"/>
              <a:buNone/>
              <a:defRPr/>
            </a:pPr>
            <a:endParaRPr lang="en-US" sz="1000" b="1" dirty="0">
              <a:effectLst>
                <a:outerShdw blurRad="38100" dist="38100" dir="2700000" algn="tl">
                  <a:srgbClr val="800000"/>
                </a:outerShdw>
              </a:effectLst>
              <a:latin typeface="Arial Narrow" pitchFamily="34" charset="0"/>
            </a:endParaRPr>
          </a:p>
          <a:p>
            <a:pPr marL="533295" indent="-533295" eaLnBrk="1" fontAlgn="auto" hangingPunct="1">
              <a:lnSpc>
                <a:spcPct val="80000"/>
              </a:lnSpc>
              <a:spcBef>
                <a:spcPts val="0"/>
              </a:spcBef>
              <a:spcAft>
                <a:spcPts val="0"/>
              </a:spcAft>
              <a:buFont typeface="Wingdings 2"/>
              <a:buChar char=""/>
              <a:defRPr/>
            </a:pPr>
            <a:r>
              <a:rPr lang="en-US" sz="2000" b="1" dirty="0">
                <a:effectLst>
                  <a:outerShdw blurRad="38100" dist="38100" dir="2700000" algn="tl">
                    <a:srgbClr val="800000"/>
                  </a:outerShdw>
                </a:effectLst>
                <a:latin typeface="Arial Narrow" pitchFamily="34" charset="0"/>
              </a:rPr>
              <a:t>UU No. 23 Th. 2014 TTG PEMERINTAHAN DAERAH.</a:t>
            </a:r>
          </a:p>
          <a:p>
            <a:pPr marL="533295" indent="-533295" eaLnBrk="1" fontAlgn="auto" hangingPunct="1">
              <a:lnSpc>
                <a:spcPct val="80000"/>
              </a:lnSpc>
              <a:spcBef>
                <a:spcPts val="0"/>
              </a:spcBef>
              <a:spcAft>
                <a:spcPts val="0"/>
              </a:spcAft>
              <a:buFont typeface="Wingdings 2"/>
              <a:buChar char=""/>
              <a:defRPr/>
            </a:pPr>
            <a:endParaRPr lang="en-US" sz="1000" b="1" dirty="0">
              <a:effectLst>
                <a:outerShdw blurRad="38100" dist="38100" dir="2700000" algn="tl">
                  <a:srgbClr val="800000"/>
                </a:outerShdw>
              </a:effectLst>
              <a:latin typeface="Arial Narrow" pitchFamily="34" charset="0"/>
            </a:endParaRPr>
          </a:p>
          <a:p>
            <a:pPr marL="533295" indent="-533295" eaLnBrk="1" fontAlgn="auto" hangingPunct="1">
              <a:lnSpc>
                <a:spcPct val="80000"/>
              </a:lnSpc>
              <a:spcBef>
                <a:spcPts val="0"/>
              </a:spcBef>
              <a:spcAft>
                <a:spcPts val="0"/>
              </a:spcAft>
              <a:buFont typeface="Wingdings 2"/>
              <a:buChar char=""/>
              <a:defRPr/>
            </a:pPr>
            <a:r>
              <a:rPr lang="en-US" sz="2000" b="1" dirty="0">
                <a:effectLst>
                  <a:outerShdw blurRad="38100" dist="38100" dir="2700000" algn="tl">
                    <a:srgbClr val="800000"/>
                  </a:outerShdw>
                </a:effectLst>
                <a:latin typeface="Arial Narrow" pitchFamily="34" charset="0"/>
              </a:rPr>
              <a:t>UU</a:t>
            </a:r>
            <a:r>
              <a:rPr lang="id-ID" sz="2000" b="1" dirty="0">
                <a:effectLst>
                  <a:outerShdw blurRad="38100" dist="38100" dir="2700000" algn="tl">
                    <a:srgbClr val="800000"/>
                  </a:outerShdw>
                </a:effectLst>
                <a:latin typeface="Arial Narrow" pitchFamily="34" charset="0"/>
              </a:rPr>
              <a:t> No</a:t>
            </a:r>
            <a:r>
              <a:rPr lang="en-US" sz="2000" b="1" dirty="0">
                <a:effectLst>
                  <a:outerShdw blurRad="38100" dist="38100" dir="2700000" algn="tl">
                    <a:srgbClr val="800000"/>
                  </a:outerShdw>
                </a:effectLst>
                <a:latin typeface="Arial Narrow" pitchFamily="34" charset="0"/>
              </a:rPr>
              <a:t>.</a:t>
            </a:r>
            <a:r>
              <a:rPr lang="id-ID" sz="2000" b="1" dirty="0">
                <a:effectLst>
                  <a:outerShdw blurRad="38100" dist="38100" dir="2700000" algn="tl">
                    <a:srgbClr val="800000"/>
                  </a:outerShdw>
                </a:effectLst>
                <a:latin typeface="Arial Narrow" pitchFamily="34" charset="0"/>
              </a:rPr>
              <a:t> </a:t>
            </a:r>
            <a:r>
              <a:rPr lang="en-US" sz="2000" b="1" dirty="0">
                <a:effectLst>
                  <a:outerShdw blurRad="38100" dist="38100" dir="2700000" algn="tl">
                    <a:srgbClr val="800000"/>
                  </a:outerShdw>
                </a:effectLst>
                <a:latin typeface="Arial Narrow" pitchFamily="34" charset="0"/>
              </a:rPr>
              <a:t>39</a:t>
            </a:r>
            <a:r>
              <a:rPr lang="id-ID" sz="2000" b="1" dirty="0">
                <a:effectLst>
                  <a:outerShdw blurRad="38100" dist="38100" dir="2700000" algn="tl">
                    <a:srgbClr val="800000"/>
                  </a:outerShdw>
                </a:effectLst>
                <a:latin typeface="Arial Narrow" pitchFamily="34" charset="0"/>
              </a:rPr>
              <a:t> Thn </a:t>
            </a:r>
            <a:r>
              <a:rPr lang="en-US" sz="2000" b="1" dirty="0">
                <a:effectLst>
                  <a:outerShdw blurRad="38100" dist="38100" dir="2700000" algn="tl">
                    <a:srgbClr val="800000"/>
                  </a:outerShdw>
                </a:effectLst>
                <a:latin typeface="Arial Narrow" pitchFamily="34" charset="0"/>
              </a:rPr>
              <a:t>2008</a:t>
            </a:r>
            <a:r>
              <a:rPr lang="id-ID" sz="2000" b="1" dirty="0">
                <a:effectLst>
                  <a:outerShdw blurRad="38100" dist="38100" dir="2700000" algn="tl">
                    <a:srgbClr val="800000"/>
                  </a:outerShdw>
                </a:effectLst>
                <a:latin typeface="Arial Narrow" pitchFamily="34" charset="0"/>
              </a:rPr>
              <a:t> </a:t>
            </a:r>
            <a:r>
              <a:rPr lang="en-US" sz="2000" b="1" dirty="0">
                <a:effectLst>
                  <a:outerShdw blurRad="38100" dist="38100" dir="2700000" algn="tl">
                    <a:srgbClr val="800000"/>
                  </a:outerShdw>
                </a:effectLst>
                <a:latin typeface="Arial Narrow" pitchFamily="34" charset="0"/>
              </a:rPr>
              <a:t>TTG KEMENTERIAN NEGARA.</a:t>
            </a:r>
          </a:p>
          <a:p>
            <a:pPr marL="533295" indent="-533295" eaLnBrk="1" fontAlgn="auto" hangingPunct="1">
              <a:lnSpc>
                <a:spcPct val="80000"/>
              </a:lnSpc>
              <a:spcBef>
                <a:spcPts val="0"/>
              </a:spcBef>
              <a:spcAft>
                <a:spcPts val="0"/>
              </a:spcAft>
              <a:buFont typeface="Wingdings" pitchFamily="2" charset="2"/>
              <a:buNone/>
              <a:defRPr/>
            </a:pPr>
            <a:endParaRPr lang="en-US" sz="1050" b="1" dirty="0">
              <a:effectLst>
                <a:outerShdw blurRad="38100" dist="38100" dir="2700000" algn="tl">
                  <a:srgbClr val="800000"/>
                </a:outerShdw>
              </a:effectLst>
              <a:latin typeface="Arial Narrow" pitchFamily="34" charset="0"/>
            </a:endParaRPr>
          </a:p>
          <a:p>
            <a:pPr marL="533295" indent="-533295" eaLnBrk="1" fontAlgn="auto" hangingPunct="1">
              <a:lnSpc>
                <a:spcPct val="80000"/>
              </a:lnSpc>
              <a:spcBef>
                <a:spcPts val="0"/>
              </a:spcBef>
              <a:spcAft>
                <a:spcPts val="0"/>
              </a:spcAft>
              <a:buFont typeface="Wingdings 2"/>
              <a:buChar char=""/>
              <a:defRPr/>
            </a:pPr>
            <a:r>
              <a:rPr lang="id-ID" sz="2000" b="1" dirty="0">
                <a:effectLst>
                  <a:outerShdw blurRad="38100" dist="38100" dir="2700000" algn="tl">
                    <a:srgbClr val="800000"/>
                  </a:outerShdw>
                </a:effectLst>
                <a:latin typeface="Arial Narrow" pitchFamily="34" charset="0"/>
              </a:rPr>
              <a:t>P</a:t>
            </a:r>
            <a:r>
              <a:rPr lang="en-US" sz="2000" b="1" dirty="0">
                <a:effectLst>
                  <a:outerShdw blurRad="38100" dist="38100" dir="2700000" algn="tl">
                    <a:srgbClr val="800000"/>
                  </a:outerShdw>
                </a:effectLst>
                <a:latin typeface="Arial Narrow" pitchFamily="34" charset="0"/>
              </a:rPr>
              <a:t>P</a:t>
            </a:r>
            <a:r>
              <a:rPr lang="id-ID" sz="2000" b="1" dirty="0">
                <a:effectLst>
                  <a:outerShdw blurRad="38100" dist="38100" dir="2700000" algn="tl">
                    <a:srgbClr val="800000"/>
                  </a:outerShdw>
                </a:effectLst>
                <a:latin typeface="Arial Narrow" pitchFamily="34" charset="0"/>
              </a:rPr>
              <a:t> No</a:t>
            </a:r>
            <a:r>
              <a:rPr lang="en-US" sz="2000" b="1" dirty="0">
                <a:effectLst>
                  <a:outerShdw blurRad="38100" dist="38100" dir="2700000" algn="tl">
                    <a:srgbClr val="800000"/>
                  </a:outerShdw>
                </a:effectLst>
                <a:latin typeface="Arial Narrow" pitchFamily="34" charset="0"/>
              </a:rPr>
              <a:t>.</a:t>
            </a:r>
            <a:r>
              <a:rPr lang="id-ID" sz="2000" b="1" dirty="0">
                <a:effectLst>
                  <a:outerShdw blurRad="38100" dist="38100" dir="2700000" algn="tl">
                    <a:srgbClr val="800000"/>
                  </a:outerShdw>
                </a:effectLst>
                <a:latin typeface="Arial Narrow" pitchFamily="34" charset="0"/>
              </a:rPr>
              <a:t> </a:t>
            </a:r>
            <a:r>
              <a:rPr lang="en-US" sz="2000" b="1" dirty="0">
                <a:effectLst>
                  <a:outerShdw blurRad="38100" dist="38100" dir="2700000" algn="tl">
                    <a:srgbClr val="800000"/>
                  </a:outerShdw>
                </a:effectLst>
                <a:latin typeface="Arial Narrow" pitchFamily="34" charset="0"/>
              </a:rPr>
              <a:t>24</a:t>
            </a:r>
            <a:r>
              <a:rPr lang="id-ID" sz="2000" b="1" dirty="0">
                <a:effectLst>
                  <a:outerShdw blurRad="38100" dist="38100" dir="2700000" algn="tl">
                    <a:srgbClr val="800000"/>
                  </a:outerShdw>
                </a:effectLst>
                <a:latin typeface="Arial Narrow" pitchFamily="34" charset="0"/>
              </a:rPr>
              <a:t> Thn </a:t>
            </a:r>
            <a:r>
              <a:rPr lang="en-US" sz="2000" b="1" dirty="0">
                <a:effectLst>
                  <a:outerShdw blurRad="38100" dist="38100" dir="2700000" algn="tl">
                    <a:srgbClr val="800000"/>
                  </a:outerShdw>
                </a:effectLst>
                <a:latin typeface="Arial Narrow" pitchFamily="34" charset="0"/>
              </a:rPr>
              <a:t>2009</a:t>
            </a:r>
            <a:r>
              <a:rPr lang="id-ID" sz="2000" b="1" dirty="0">
                <a:effectLst>
                  <a:outerShdw blurRad="38100" dist="38100" dir="2700000" algn="tl">
                    <a:srgbClr val="800000"/>
                  </a:outerShdw>
                </a:effectLst>
                <a:latin typeface="Arial Narrow" pitchFamily="34" charset="0"/>
              </a:rPr>
              <a:t> </a:t>
            </a:r>
            <a:r>
              <a:rPr lang="en-US" sz="2000" b="1" dirty="0">
                <a:effectLst>
                  <a:outerShdw blurRad="38100" dist="38100" dir="2700000" algn="tl">
                    <a:srgbClr val="800000"/>
                  </a:outerShdw>
                </a:effectLst>
                <a:latin typeface="Arial Narrow" pitchFamily="34" charset="0"/>
              </a:rPr>
              <a:t>TTG BENDERA, BAHASA, DAN LAMBANG NEGARA, SERTA  LAGU KEBANGSAAN.</a:t>
            </a:r>
          </a:p>
          <a:p>
            <a:pPr marL="533295" indent="-533295" eaLnBrk="1" fontAlgn="auto" hangingPunct="1">
              <a:lnSpc>
                <a:spcPct val="80000"/>
              </a:lnSpc>
              <a:spcBef>
                <a:spcPts val="0"/>
              </a:spcBef>
              <a:spcAft>
                <a:spcPts val="0"/>
              </a:spcAft>
              <a:buFont typeface="Wingdings" pitchFamily="2" charset="2"/>
              <a:buNone/>
              <a:defRPr/>
            </a:pPr>
            <a:endParaRPr lang="en-US" sz="1050" b="1" dirty="0">
              <a:effectLst>
                <a:outerShdw blurRad="38100" dist="38100" dir="2700000" algn="tl">
                  <a:srgbClr val="800000"/>
                </a:outerShdw>
              </a:effectLst>
              <a:latin typeface="Arial Narrow" pitchFamily="34" charset="0"/>
            </a:endParaRPr>
          </a:p>
          <a:p>
            <a:pPr marL="533295" indent="-533295" eaLnBrk="1" fontAlgn="auto" hangingPunct="1">
              <a:lnSpc>
                <a:spcPct val="80000"/>
              </a:lnSpc>
              <a:spcBef>
                <a:spcPts val="0"/>
              </a:spcBef>
              <a:spcAft>
                <a:spcPts val="0"/>
              </a:spcAft>
              <a:buFont typeface="Wingdings" pitchFamily="2" charset="2"/>
              <a:buNone/>
              <a:defRPr/>
            </a:pPr>
            <a:endParaRPr lang="sv-SE" sz="1050" b="1" dirty="0">
              <a:effectLst>
                <a:outerShdw blurRad="38100" dist="38100" dir="2700000" algn="tl">
                  <a:srgbClr val="800000"/>
                </a:outerShdw>
              </a:effectLst>
              <a:latin typeface="Arial Narrow" pitchFamily="34" charset="0"/>
            </a:endParaRPr>
          </a:p>
          <a:p>
            <a:pPr marL="533295" indent="-533295" eaLnBrk="1" fontAlgn="auto" hangingPunct="1">
              <a:lnSpc>
                <a:spcPct val="80000"/>
              </a:lnSpc>
              <a:spcBef>
                <a:spcPts val="0"/>
              </a:spcBef>
              <a:spcAft>
                <a:spcPts val="0"/>
              </a:spcAft>
              <a:buFont typeface="Wingdings 2"/>
              <a:buChar char=""/>
              <a:defRPr/>
            </a:pPr>
            <a:r>
              <a:rPr lang="sv-SE" sz="2000" b="1" dirty="0">
                <a:effectLst>
                  <a:outerShdw blurRad="38100" dist="38100" dir="2700000" algn="tl">
                    <a:srgbClr val="800000"/>
                  </a:outerShdw>
                </a:effectLst>
                <a:latin typeface="Arial Narrow" pitchFamily="34" charset="0"/>
              </a:rPr>
              <a:t>PP No. 18 Thn 2016 TTG ORGANISASI PERANGKAT DAERAH.</a:t>
            </a:r>
            <a:r>
              <a:rPr lang="sv-SE" sz="2000" dirty="0">
                <a:latin typeface="Arial Narrow" pitchFamily="34" charset="0"/>
              </a:rPr>
              <a:t>   </a:t>
            </a:r>
            <a:r>
              <a:rPr lang="en-US" sz="2000" dirty="0">
                <a:latin typeface="Arial Narrow" pitchFamily="34" charset="0"/>
              </a:rPr>
              <a:t> </a:t>
            </a:r>
          </a:p>
          <a:p>
            <a:pPr marL="533295" indent="-533295" eaLnBrk="1" fontAlgn="auto" hangingPunct="1">
              <a:lnSpc>
                <a:spcPct val="80000"/>
              </a:lnSpc>
              <a:spcBef>
                <a:spcPts val="0"/>
              </a:spcBef>
              <a:spcAft>
                <a:spcPts val="0"/>
              </a:spcAft>
              <a:buFont typeface="Wingdings" pitchFamily="2" charset="2"/>
              <a:buNone/>
              <a:defRPr/>
            </a:pPr>
            <a:endParaRPr lang="en-US" sz="1100" dirty="0">
              <a:latin typeface="Arial Narrow" pitchFamily="34" charset="0"/>
            </a:endParaRPr>
          </a:p>
          <a:p>
            <a:pPr marL="533295" indent="-533295" algn="just" eaLnBrk="1" fontAlgn="auto" hangingPunct="1">
              <a:lnSpc>
                <a:spcPct val="80000"/>
              </a:lnSpc>
              <a:spcBef>
                <a:spcPts val="0"/>
              </a:spcBef>
              <a:spcAft>
                <a:spcPts val="0"/>
              </a:spcAft>
              <a:buFont typeface="Wingdings 2"/>
              <a:buChar char=""/>
              <a:defRPr/>
            </a:pPr>
            <a:r>
              <a:rPr lang="en-US" sz="2000" b="1" dirty="0">
                <a:effectLst>
                  <a:outerShdw blurRad="38100" dist="38100" dir="2700000" algn="tl">
                    <a:srgbClr val="800000"/>
                  </a:outerShdw>
                </a:effectLst>
                <a:latin typeface="Arial Narrow" pitchFamily="34" charset="0"/>
              </a:rPr>
              <a:t>PERMENDAGRI NO. 1 TAHUN 2023 TTG TND DILINGK. PEMDA.</a:t>
            </a:r>
            <a:endParaRPr lang="en-US" sz="1600" b="1" dirty="0">
              <a:effectLst>
                <a:outerShdw blurRad="38100" dist="38100" dir="2700000" algn="tl">
                  <a:srgbClr val="800000"/>
                </a:outerShdw>
              </a:effectLst>
              <a:latin typeface="Arial Narrow" pitchFamily="34" charset="0"/>
            </a:endParaRPr>
          </a:p>
          <a:p>
            <a:pPr marL="533295" indent="-533295" algn="just" eaLnBrk="1" fontAlgn="auto" hangingPunct="1">
              <a:lnSpc>
                <a:spcPct val="80000"/>
              </a:lnSpc>
              <a:spcBef>
                <a:spcPts val="0"/>
              </a:spcBef>
              <a:spcAft>
                <a:spcPts val="0"/>
              </a:spcAft>
              <a:buFont typeface="Wingdings" pitchFamily="2" charset="2"/>
              <a:buNone/>
              <a:defRPr/>
            </a:pPr>
            <a:endParaRPr lang="en-US" sz="900" b="1" dirty="0">
              <a:effectLst>
                <a:outerShdw blurRad="38100" dist="38100" dir="2700000" algn="tl">
                  <a:srgbClr val="800000"/>
                </a:outerShdw>
              </a:effectLst>
              <a:latin typeface="Arial Narrow" pitchFamily="34" charset="0"/>
            </a:endParaRPr>
          </a:p>
        </p:txBody>
      </p:sp>
      <p:pic>
        <p:nvPicPr>
          <p:cNvPr id="72710" name="Picture 7">
            <a:extLst>
              <a:ext uri="{FF2B5EF4-FFF2-40B4-BE49-F238E27FC236}">
                <a16:creationId xmlns:a16="http://schemas.microsoft.com/office/drawing/2014/main" id="{48AB0C5F-41D6-4F9F-8954-1BE9AE46DAE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0"/>
            <a:ext cx="16192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75778"/>
                                        </p:tgtEl>
                                      </p:cBhvr>
                                    </p:animEffect>
                                    <p:animScale>
                                      <p:cBhvr>
                                        <p:cTn id="7" dur="250" autoRev="1" fill="hold"/>
                                        <p:tgtEl>
                                          <p:spTgt spid="757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3236783"/>
            <a:ext cx="7286676" cy="830997"/>
          </a:xfrm>
          <a:prstGeom prst="rect">
            <a:avLst/>
          </a:prstGeom>
          <a:noFill/>
        </p:spPr>
        <p:txBody>
          <a:bodyPr wrap="square" rtlCol="0">
            <a:spAutoFit/>
          </a:bodyPr>
          <a:lstStyle/>
          <a:p>
            <a:pPr algn="just" fontAlgn="auto">
              <a:spcBef>
                <a:spcPts val="0"/>
              </a:spcBef>
              <a:spcAft>
                <a:spcPts val="0"/>
              </a:spcAft>
            </a:pPr>
            <a:r>
              <a:rPr lang="it-IT" sz="2400" b="1" dirty="0">
                <a:solidFill>
                  <a:srgbClr val="000099"/>
                </a:solidFill>
                <a:latin typeface="Arial Narrow" pitchFamily="34" charset="0"/>
              </a:rPr>
              <a:t>informasi tertulis sebagai alat komunikasi kedinasan yang dibuat dan atau dikeluarkan oleh pejabat yang berwenang. </a:t>
            </a:r>
            <a:endParaRPr lang="en-US" sz="2400" b="1" dirty="0">
              <a:solidFill>
                <a:srgbClr val="000099"/>
              </a:solidFill>
              <a:latin typeface="Arial Narrow" pitchFamily="34" charset="0"/>
            </a:endParaRPr>
          </a:p>
        </p:txBody>
      </p:sp>
      <p:sp>
        <p:nvSpPr>
          <p:cNvPr id="5" name="Rectangle 4"/>
          <p:cNvSpPr/>
          <p:nvPr/>
        </p:nvSpPr>
        <p:spPr>
          <a:xfrm>
            <a:off x="766838" y="1196752"/>
            <a:ext cx="7491438" cy="646331"/>
          </a:xfrm>
          <a:prstGeom prst="rect">
            <a:avLst/>
          </a:prstGeom>
          <a:solidFill>
            <a:srgbClr val="FFFF00"/>
          </a:solidFill>
          <a:scene3d>
            <a:camera prst="orthographicFront"/>
            <a:lightRig rig="threePt" dir="t"/>
          </a:scene3d>
          <a:sp3d>
            <a:bevelT prst="convex"/>
          </a:sp3d>
        </p:spPr>
        <p:txBody>
          <a:bodyPr wrap="square">
            <a:spAutoFit/>
          </a:bodyPr>
          <a:lstStyle/>
          <a:p>
            <a:pPr marL="531813" indent="-531813" eaLnBrk="1" hangingPunct="1"/>
            <a:r>
              <a:rPr lang="en-US" sz="3600" b="1" dirty="0">
                <a:solidFill>
                  <a:srgbClr val="3333CC"/>
                </a:solidFill>
                <a:latin typeface="Agency FB" panose="020B0503020202020204" pitchFamily="34" charset="0"/>
              </a:rPr>
              <a:t>NASKAH DINAS</a:t>
            </a:r>
          </a:p>
        </p:txBody>
      </p:sp>
    </p:spTree>
    <p:extLst>
      <p:ext uri="{BB962C8B-B14F-4D97-AF65-F5344CB8AC3E}">
        <p14:creationId xmlns:p14="http://schemas.microsoft.com/office/powerpoint/2010/main" val="11708675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6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3470"/>
                            </p:stCondLst>
                            <p:childTnLst>
                              <p:par>
                                <p:cTn id="9" presetID="53" presetClass="entr" presetSubtype="528" fill="hold" grpId="0" nodeType="afterEffect">
                                  <p:stCondLst>
                                    <p:cond delay="0"/>
                                  </p:stCondLst>
                                  <p:iterate type="lt">
                                    <p:tmPct val="5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anim calcmode="lin" valueType="num">
                                      <p:cBhvr>
                                        <p:cTn id="14" dur="500" fill="hold"/>
                                        <p:tgtEl>
                                          <p:spTgt spid="5"/>
                                        </p:tgtEl>
                                        <p:attrNameLst>
                                          <p:attrName>ppt_x</p:attrName>
                                        </p:attrNameLst>
                                      </p:cBhvr>
                                      <p:tavLst>
                                        <p:tav tm="0">
                                          <p:val>
                                            <p:fltVal val="0.5"/>
                                          </p:val>
                                        </p:tav>
                                        <p:tav tm="100000">
                                          <p:val>
                                            <p:strVal val="#ppt_x"/>
                                          </p:val>
                                        </p:tav>
                                      </p:tavLst>
                                    </p:anim>
                                    <p:anim calcmode="lin" valueType="num">
                                      <p:cBhvr>
                                        <p:cTn id="15"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4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interrogacon 4"/>
          <p:cNvPicPr>
            <a:picLocks noChangeAspect="1" noChangeArrowheads="1"/>
          </p:cNvPicPr>
          <p:nvPr/>
        </p:nvPicPr>
        <p:blipFill>
          <a:blip r:embed="rId3">
            <a:extLst>
              <a:ext uri="{28A0092B-C50C-407E-A947-70E740481C1C}">
                <a14:useLocalDpi xmlns:a14="http://schemas.microsoft.com/office/drawing/2010/main" val="0"/>
              </a:ext>
            </a:extLst>
          </a:blip>
          <a:srcRect l="4591" t="11940" r="38039" b="26476"/>
          <a:stretch>
            <a:fillRect/>
          </a:stretch>
        </p:blipFill>
        <p:spPr bwMode="auto">
          <a:xfrm>
            <a:off x="4854575" y="0"/>
            <a:ext cx="4289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itle 3"/>
          <p:cNvSpPr txBox="1">
            <a:spLocks/>
          </p:cNvSpPr>
          <p:nvPr/>
        </p:nvSpPr>
        <p:spPr bwMode="auto">
          <a:xfrm>
            <a:off x="2555776" y="2590800"/>
            <a:ext cx="6264696" cy="2494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Liberation Sans" charset="0"/>
                <a:ea typeface="MS PGothic" pitchFamily="34" charset="-128"/>
              </a:defRPr>
            </a:lvl1pPr>
            <a:lvl2pPr marL="742950" indent="-285750" eaLnBrk="0" hangingPunct="0">
              <a:defRPr>
                <a:solidFill>
                  <a:schemeClr val="tx1"/>
                </a:solidFill>
                <a:latin typeface="Liberation Sans" charset="0"/>
                <a:ea typeface="MS PGothic" pitchFamily="34" charset="-128"/>
              </a:defRPr>
            </a:lvl2pPr>
            <a:lvl3pPr marL="1143000" indent="-228600" eaLnBrk="0" hangingPunct="0">
              <a:defRPr>
                <a:solidFill>
                  <a:schemeClr val="tx1"/>
                </a:solidFill>
                <a:latin typeface="Liberation Sans" charset="0"/>
                <a:ea typeface="MS PGothic" pitchFamily="34" charset="-128"/>
              </a:defRPr>
            </a:lvl3pPr>
            <a:lvl4pPr marL="1600200" indent="-228600" eaLnBrk="0" hangingPunct="0">
              <a:defRPr>
                <a:solidFill>
                  <a:schemeClr val="tx1"/>
                </a:solidFill>
                <a:latin typeface="Liberation Sans" charset="0"/>
                <a:ea typeface="MS PGothic" pitchFamily="34" charset="-128"/>
              </a:defRPr>
            </a:lvl4pPr>
            <a:lvl5pPr marL="2057400" indent="-228600" eaLnBrk="0" hangingPunct="0">
              <a:defRPr>
                <a:solidFill>
                  <a:schemeClr val="tx1"/>
                </a:solidFill>
                <a:latin typeface="Liberation Sans" charset="0"/>
                <a:ea typeface="MS PGothic" pitchFamily="34" charset="-128"/>
              </a:defRPr>
            </a:lvl5pPr>
            <a:lvl6pPr marL="2514600" indent="-228600" algn="ctr" eaLnBrk="0" fontAlgn="base" hangingPunct="0">
              <a:spcBef>
                <a:spcPct val="0"/>
              </a:spcBef>
              <a:spcAft>
                <a:spcPct val="0"/>
              </a:spcAft>
              <a:buFont typeface="Liberation Sans" charset="0"/>
              <a:defRPr>
                <a:solidFill>
                  <a:schemeClr val="tx1"/>
                </a:solidFill>
                <a:latin typeface="Liberation Sans" charset="0"/>
                <a:ea typeface="MS PGothic" pitchFamily="34" charset="-128"/>
              </a:defRPr>
            </a:lvl6pPr>
            <a:lvl7pPr marL="2971800" indent="-228600" algn="ctr" eaLnBrk="0" fontAlgn="base" hangingPunct="0">
              <a:spcBef>
                <a:spcPct val="0"/>
              </a:spcBef>
              <a:spcAft>
                <a:spcPct val="0"/>
              </a:spcAft>
              <a:buFont typeface="Liberation Sans" charset="0"/>
              <a:defRPr>
                <a:solidFill>
                  <a:schemeClr val="tx1"/>
                </a:solidFill>
                <a:latin typeface="Liberation Sans" charset="0"/>
                <a:ea typeface="MS PGothic" pitchFamily="34" charset="-128"/>
              </a:defRPr>
            </a:lvl7pPr>
            <a:lvl8pPr marL="3429000" indent="-228600" algn="ctr" eaLnBrk="0" fontAlgn="base" hangingPunct="0">
              <a:spcBef>
                <a:spcPct val="0"/>
              </a:spcBef>
              <a:spcAft>
                <a:spcPct val="0"/>
              </a:spcAft>
              <a:buFont typeface="Liberation Sans" charset="0"/>
              <a:defRPr>
                <a:solidFill>
                  <a:schemeClr val="tx1"/>
                </a:solidFill>
                <a:latin typeface="Liberation Sans" charset="0"/>
                <a:ea typeface="MS PGothic" pitchFamily="34" charset="-128"/>
              </a:defRPr>
            </a:lvl8pPr>
            <a:lvl9pPr marL="3886200" indent="-228600" algn="ctr" eaLnBrk="0" fontAlgn="base" hangingPunct="0">
              <a:spcBef>
                <a:spcPct val="0"/>
              </a:spcBef>
              <a:spcAft>
                <a:spcPct val="0"/>
              </a:spcAft>
              <a:buFont typeface="Liberation Sans" charset="0"/>
              <a:defRPr>
                <a:solidFill>
                  <a:schemeClr val="tx1"/>
                </a:solidFill>
                <a:latin typeface="Liberation Sans" charset="0"/>
                <a:ea typeface="MS PGothic" pitchFamily="34" charset="-128"/>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id-ID" sz="5400" b="1" i="0" u="none" strike="noStrike" kern="1200" cap="none" spc="0" normalizeH="0" baseline="0" noProof="0" dirty="0">
                <a:ln>
                  <a:noFill/>
                </a:ln>
                <a:solidFill>
                  <a:prstClr val="black"/>
                </a:solidFill>
                <a:effectLst/>
                <a:uLnTx/>
                <a:uFillTx/>
                <a:latin typeface="Agency FB" panose="020B0503020202020204" pitchFamily="34" charset="0"/>
              </a:rPr>
              <a:t>Mengapa perlu </a:t>
            </a:r>
            <a:r>
              <a:rPr lang="en-US" sz="5400" b="1" dirty="0" err="1">
                <a:solidFill>
                  <a:prstClr val="black"/>
                </a:solidFill>
                <a:latin typeface="Agency FB" panose="020B0503020202020204" pitchFamily="34" charset="0"/>
              </a:rPr>
              <a:t>diatur</a:t>
            </a:r>
            <a:r>
              <a:rPr kumimoji="0" lang="id-ID" sz="5400" b="1" i="0" u="none" strike="noStrike" kern="1200" cap="none" spc="0" normalizeH="0" baseline="0" noProof="0" dirty="0">
                <a:ln>
                  <a:noFill/>
                </a:ln>
                <a:solidFill>
                  <a:prstClr val="black"/>
                </a:solidFill>
                <a:effectLst/>
                <a:uLnTx/>
                <a:uFillTx/>
                <a:latin typeface="Agency FB" panose="020B0503020202020204" pitchFamily="34" charset="0"/>
              </a:rPr>
              <a:t> </a:t>
            </a:r>
            <a:endParaRPr kumimoji="0" lang="en-US" sz="5400" b="1" i="0" u="none" strike="noStrike" kern="1200" cap="none" spc="0" normalizeH="0" baseline="0" noProof="0" dirty="0">
              <a:ln>
                <a:noFill/>
              </a:ln>
              <a:solidFill>
                <a:prstClr val="black"/>
              </a:solidFill>
              <a:effectLst/>
              <a:uLnTx/>
              <a:uFillTx/>
              <a:latin typeface="Agency FB" panose="020B0503020202020204" pitchFamily="34" charset="0"/>
            </a:endParaRP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id-ID" sz="5400" b="1" i="0" u="none" strike="noStrike" kern="1200" cap="none" spc="0" normalizeH="0" baseline="0" noProof="0" dirty="0">
                <a:ln>
                  <a:noFill/>
                </a:ln>
                <a:solidFill>
                  <a:prstClr val="black"/>
                </a:solidFill>
                <a:effectLst/>
                <a:uLnTx/>
                <a:uFillTx/>
                <a:latin typeface="Agency FB" panose="020B0503020202020204" pitchFamily="34" charset="0"/>
              </a:rPr>
              <a:t>Tata Naskah Dinas</a:t>
            </a:r>
          </a:p>
        </p:txBody>
      </p:sp>
    </p:spTree>
    <p:extLst>
      <p:ext uri="{BB962C8B-B14F-4D97-AF65-F5344CB8AC3E}">
        <p14:creationId xmlns:p14="http://schemas.microsoft.com/office/powerpoint/2010/main" val="1752961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250" fill="hold"/>
                                        <p:tgtEl>
                                          <p:spTgt spid="18436"/>
                                        </p:tgtEl>
                                        <p:attrNameLst>
                                          <p:attrName>ppt_x</p:attrName>
                                        </p:attrNameLst>
                                      </p:cBhvr>
                                      <p:tavLst>
                                        <p:tav tm="0">
                                          <p:val>
                                            <p:strVal val="#ppt_x"/>
                                          </p:val>
                                        </p:tav>
                                        <p:tav tm="100000">
                                          <p:val>
                                            <p:strVal val="#ppt_x"/>
                                          </p:val>
                                        </p:tav>
                                      </p:tavLst>
                                    </p:anim>
                                    <p:anim calcmode="lin" valueType="num">
                                      <p:cBhvr additive="base">
                                        <p:cTn id="12" dur="250" fill="hold"/>
                                        <p:tgtEl>
                                          <p:spTgt spid="184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68313" y="332656"/>
            <a:ext cx="8229600" cy="990600"/>
          </a:xfrm>
        </p:spPr>
        <p:txBody>
          <a:bodyPr/>
          <a:lstStyle/>
          <a:p>
            <a:pPr algn="l" eaLnBrk="1" hangingPunct="1"/>
            <a:r>
              <a:rPr lang="id-ID" b="1" dirty="0">
                <a:solidFill>
                  <a:srgbClr val="3333CC"/>
                </a:solidFill>
                <a:latin typeface="Agency FB" panose="020B0503020202020204" pitchFamily="34" charset="0"/>
              </a:rPr>
              <a:t>Dalam rangka untuk ...</a:t>
            </a:r>
          </a:p>
        </p:txBody>
      </p:sp>
      <p:graphicFrame>
        <p:nvGraphicFramePr>
          <p:cNvPr id="4" name="Content Placeholder 3"/>
          <p:cNvGraphicFramePr>
            <a:graphicFrameLocks noGrp="1"/>
          </p:cNvGraphicFramePr>
          <p:nvPr>
            <p:ph idx="1"/>
          </p:nvPr>
        </p:nvGraphicFramePr>
        <p:xfrm>
          <a:off x="0" y="1798638"/>
          <a:ext cx="9143999"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7252728"/>
      </p:ext>
    </p:extLst>
  </p:cSld>
  <p:clrMapOvr>
    <a:masterClrMapping/>
  </p:clrMapOvr>
  <p:transition>
    <p:split orient="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6">
            <a:extLst>
              <a:ext uri="{FF2B5EF4-FFF2-40B4-BE49-F238E27FC236}">
                <a16:creationId xmlns:a16="http://schemas.microsoft.com/office/drawing/2014/main" id="{0D64E782-2F30-4847-B934-71A494C09C5B}"/>
              </a:ext>
            </a:extLst>
          </p:cNvPr>
          <p:cNvSpPr txBox="1">
            <a:spLocks noChangeArrowheads="1"/>
          </p:cNvSpPr>
          <p:nvPr/>
        </p:nvSpPr>
        <p:spPr bwMode="auto">
          <a:xfrm>
            <a:off x="323528" y="831478"/>
            <a:ext cx="6264696"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chemeClr val="hlink"/>
              </a:buClr>
              <a:buChar char="•"/>
              <a:defRPr sz="3200">
                <a:solidFill>
                  <a:schemeClr val="tx1"/>
                </a:solidFill>
                <a:latin typeface="Garamond" panose="02020404030301010803" pitchFamily="18" charset="0"/>
              </a:defRPr>
            </a:lvl1pPr>
            <a:lvl2pPr marL="742950" indent="-285750">
              <a:spcBef>
                <a:spcPct val="20000"/>
              </a:spcBef>
              <a:buChar char="–"/>
              <a:defRPr sz="2800">
                <a:solidFill>
                  <a:schemeClr val="tx1"/>
                </a:solidFill>
                <a:latin typeface="Garamond" panose="02020404030301010803" pitchFamily="18" charset="0"/>
              </a:defRPr>
            </a:lvl2pPr>
            <a:lvl3pPr>
              <a:spcBef>
                <a:spcPct val="20000"/>
              </a:spcBef>
              <a:buClr>
                <a:schemeClr val="tx2"/>
              </a:buClr>
              <a:buChar char="•"/>
              <a:defRPr sz="2400">
                <a:solidFill>
                  <a:schemeClr val="tx1"/>
                </a:solidFill>
                <a:latin typeface="Garamond" panose="02020404030301010803" pitchFamily="18" charset="0"/>
              </a:defRPr>
            </a:lvl3pPr>
            <a:lvl4pPr marL="1828800" indent="-457200">
              <a:spcBef>
                <a:spcPct val="20000"/>
              </a:spcBef>
              <a:buChar char="–"/>
              <a:defRPr sz="2000">
                <a:solidFill>
                  <a:schemeClr val="tx1"/>
                </a:solidFill>
                <a:latin typeface="Garamond" panose="02020404030301010803" pitchFamily="18" charset="0"/>
              </a:defRPr>
            </a:lvl4pPr>
            <a:lvl5pPr marL="2057400" indent="-228600">
              <a:spcBef>
                <a:spcPct val="20000"/>
              </a:spcBef>
              <a:buClr>
                <a:schemeClr val="folHlink"/>
              </a:buClr>
              <a:buChar char="•"/>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9pPr>
          </a:lstStyle>
          <a:p>
            <a:pPr marL="0" indent="0" algn="just" eaLnBrk="1" hangingPunct="1">
              <a:spcBef>
                <a:spcPct val="0"/>
              </a:spcBef>
              <a:buClrTx/>
              <a:buFontTx/>
              <a:buNone/>
            </a:pPr>
            <a:r>
              <a:rPr lang="en-US" altLang="en-US" sz="2400" b="1" dirty="0">
                <a:solidFill>
                  <a:srgbClr val="04080C"/>
                </a:solidFill>
                <a:latin typeface="Arial Narrow" panose="020B0606020202030204" pitchFamily="34" charset="0"/>
                <a:sym typeface="Wingdings" panose="05000000000000000000" pitchFamily="2" charset="2"/>
              </a:rPr>
              <a:t> DAYAGUNA</a:t>
            </a:r>
          </a:p>
          <a:p>
            <a:pPr marL="354013" lvl="2" algn="just" defTabSz="900113" eaLnBrk="1" hangingPunct="1">
              <a:spcBef>
                <a:spcPct val="0"/>
              </a:spcBef>
              <a:buClrTx/>
              <a:buFontTx/>
              <a:buNone/>
            </a:pPr>
            <a:r>
              <a:rPr lang="en-US" altLang="en-US" dirty="0" err="1">
                <a:solidFill>
                  <a:srgbClr val="04080C"/>
                </a:solidFill>
                <a:latin typeface="Arial Narrow" panose="020B0606020202030204" pitchFamily="34" charset="0"/>
                <a:sym typeface="Wingdings" panose="05000000000000000000" pitchFamily="2" charset="2"/>
              </a:rPr>
              <a:t>Dilakukan</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secara</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berdayaguna</a:t>
            </a:r>
            <a:endParaRPr lang="en-US" altLang="en-US" dirty="0">
              <a:solidFill>
                <a:srgbClr val="04080C"/>
              </a:solidFill>
              <a:latin typeface="Arial Narrow" panose="020B0606020202030204" pitchFamily="34" charset="0"/>
              <a:sym typeface="Wingdings" panose="05000000000000000000" pitchFamily="2" charset="2"/>
            </a:endParaRPr>
          </a:p>
          <a:p>
            <a:pPr marL="722313" lvl="3" indent="-368300" algn="just" eaLnBrk="1" hangingPunct="1">
              <a:spcBef>
                <a:spcPct val="0"/>
              </a:spcBef>
              <a:buFontTx/>
              <a:buNone/>
            </a:pPr>
            <a:r>
              <a:rPr lang="id-ID" altLang="en-US" dirty="0">
                <a:solidFill>
                  <a:srgbClr val="04080C"/>
                </a:solidFill>
                <a:latin typeface="Arial Narrow" panose="020B0606020202030204" pitchFamily="34" charset="0"/>
                <a:sym typeface="Wingdings" panose="05000000000000000000" pitchFamily="2" charset="2"/>
              </a:rPr>
              <a:t></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Penulisan</a:t>
            </a:r>
            <a:endParaRPr lang="en-US" altLang="en-US" dirty="0">
              <a:solidFill>
                <a:srgbClr val="04080C"/>
              </a:solidFill>
              <a:latin typeface="Arial Narrow" panose="020B0606020202030204" pitchFamily="34" charset="0"/>
              <a:sym typeface="Wingdings" panose="05000000000000000000" pitchFamily="2" charset="2"/>
            </a:endParaRPr>
          </a:p>
          <a:p>
            <a:pPr marL="722313" lvl="3" indent="-368300" algn="just" eaLnBrk="1" hangingPunct="1">
              <a:spcBef>
                <a:spcPct val="0"/>
              </a:spcBef>
              <a:buFontTx/>
              <a:buNone/>
            </a:pPr>
            <a:r>
              <a:rPr lang="id-ID" altLang="en-US" dirty="0">
                <a:solidFill>
                  <a:srgbClr val="04080C"/>
                </a:solidFill>
                <a:latin typeface="Arial Narrow" panose="020B0606020202030204" pitchFamily="34" charset="0"/>
                <a:sym typeface="Wingdings" panose="05000000000000000000" pitchFamily="2" charset="2"/>
              </a:rPr>
              <a:t></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Penggunaan</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ruang</a:t>
            </a:r>
            <a:r>
              <a:rPr lang="en-US" altLang="en-US" dirty="0">
                <a:solidFill>
                  <a:srgbClr val="04080C"/>
                </a:solidFill>
                <a:latin typeface="Arial Narrow" panose="020B0606020202030204" pitchFamily="34" charset="0"/>
                <a:sym typeface="Wingdings" panose="05000000000000000000" pitchFamily="2" charset="2"/>
              </a:rPr>
              <a:t> / </a:t>
            </a:r>
            <a:r>
              <a:rPr lang="en-US" altLang="en-US" dirty="0" err="1">
                <a:solidFill>
                  <a:srgbClr val="04080C"/>
                </a:solidFill>
                <a:latin typeface="Arial Narrow" panose="020B0606020202030204" pitchFamily="34" charset="0"/>
                <a:sym typeface="Wingdings" panose="05000000000000000000" pitchFamily="2" charset="2"/>
              </a:rPr>
              <a:t>lembaga</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naskah</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dinas</a:t>
            </a:r>
            <a:endParaRPr lang="en-US" altLang="en-US" dirty="0">
              <a:solidFill>
                <a:srgbClr val="04080C"/>
              </a:solidFill>
              <a:latin typeface="Arial Narrow" panose="020B0606020202030204" pitchFamily="34" charset="0"/>
              <a:sym typeface="Wingdings" panose="05000000000000000000" pitchFamily="2" charset="2"/>
            </a:endParaRPr>
          </a:p>
          <a:p>
            <a:pPr marL="722313" lvl="3" indent="-368300" algn="just" eaLnBrk="1" hangingPunct="1">
              <a:spcBef>
                <a:spcPct val="0"/>
              </a:spcBef>
              <a:buFontTx/>
              <a:buNone/>
            </a:pPr>
            <a:r>
              <a:rPr lang="id-ID" altLang="en-US" dirty="0">
                <a:solidFill>
                  <a:srgbClr val="04080C"/>
                </a:solidFill>
                <a:latin typeface="Arial Narrow" panose="020B0606020202030204" pitchFamily="34" charset="0"/>
                <a:sym typeface="Wingdings" panose="05000000000000000000" pitchFamily="2" charset="2"/>
              </a:rPr>
              <a:t></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Spesifikasi</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informasi</a:t>
            </a:r>
            <a:endParaRPr lang="en-US" altLang="en-US" dirty="0">
              <a:solidFill>
                <a:srgbClr val="04080C"/>
              </a:solidFill>
              <a:latin typeface="Arial Narrow" panose="020B0606020202030204" pitchFamily="34" charset="0"/>
              <a:sym typeface="Wingdings" panose="05000000000000000000" pitchFamily="2" charset="2"/>
            </a:endParaRPr>
          </a:p>
          <a:p>
            <a:pPr marL="722313" lvl="3" indent="-368300" algn="just" eaLnBrk="1" hangingPunct="1">
              <a:spcBef>
                <a:spcPct val="0"/>
              </a:spcBef>
              <a:buFontTx/>
              <a:buNone/>
            </a:pPr>
            <a:r>
              <a:rPr lang="id-ID" altLang="en-US" dirty="0">
                <a:solidFill>
                  <a:srgbClr val="04080C"/>
                </a:solidFill>
                <a:latin typeface="Arial Narrow" panose="020B0606020202030204" pitchFamily="34" charset="0"/>
                <a:sym typeface="Wingdings" panose="05000000000000000000" pitchFamily="2" charset="2"/>
              </a:rPr>
              <a:t></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Penggunaan</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bahasa</a:t>
            </a:r>
            <a:r>
              <a:rPr lang="en-US" altLang="en-US" dirty="0">
                <a:solidFill>
                  <a:srgbClr val="04080C"/>
                </a:solidFill>
                <a:latin typeface="Arial Narrow" panose="020B0606020202030204" pitchFamily="34" charset="0"/>
                <a:sym typeface="Wingdings" panose="05000000000000000000" pitchFamily="2" charset="2"/>
              </a:rPr>
              <a:t> Indonesia</a:t>
            </a:r>
          </a:p>
          <a:p>
            <a:pPr algn="just" eaLnBrk="1" hangingPunct="1">
              <a:spcBef>
                <a:spcPct val="0"/>
              </a:spcBef>
              <a:buClrTx/>
              <a:buFontTx/>
              <a:buNone/>
            </a:pPr>
            <a:endParaRPr lang="en-US" altLang="en-US" sz="1000" dirty="0">
              <a:solidFill>
                <a:srgbClr val="04080C"/>
              </a:solidFill>
              <a:latin typeface="Arial Narrow" panose="020B0606020202030204" pitchFamily="34" charset="0"/>
              <a:sym typeface="Wingdings" panose="05000000000000000000" pitchFamily="2" charset="2"/>
            </a:endParaRPr>
          </a:p>
          <a:p>
            <a:pPr algn="just" eaLnBrk="1" hangingPunct="1">
              <a:spcBef>
                <a:spcPct val="0"/>
              </a:spcBef>
              <a:buClrTx/>
              <a:buFontTx/>
              <a:buNone/>
            </a:pPr>
            <a:r>
              <a:rPr lang="en-US" altLang="en-US" sz="2400" b="1" dirty="0">
                <a:solidFill>
                  <a:srgbClr val="04080C"/>
                </a:solidFill>
                <a:latin typeface="Arial Narrow" panose="020B0606020202030204" pitchFamily="34" charset="0"/>
                <a:sym typeface="Wingdings" panose="05000000000000000000" pitchFamily="2" charset="2"/>
              </a:rPr>
              <a:t>	PEMBAKUAN</a:t>
            </a:r>
          </a:p>
          <a:p>
            <a:pPr marL="442913" lvl="2" algn="just" defTabSz="900113" eaLnBrk="1" hangingPunct="1">
              <a:spcBef>
                <a:spcPct val="0"/>
              </a:spcBef>
              <a:buClrTx/>
              <a:buFontTx/>
              <a:buNone/>
            </a:pPr>
            <a:r>
              <a:rPr lang="en-US" altLang="en-US" dirty="0" err="1">
                <a:solidFill>
                  <a:srgbClr val="04080C"/>
                </a:solidFill>
                <a:latin typeface="Arial Narrow" panose="020B0606020202030204" pitchFamily="34" charset="0"/>
                <a:sym typeface="Wingdings" panose="05000000000000000000" pitchFamily="2" charset="2"/>
              </a:rPr>
              <a:t>Diproses</a:t>
            </a:r>
            <a:r>
              <a:rPr lang="en-US" altLang="en-US" dirty="0">
                <a:solidFill>
                  <a:srgbClr val="04080C"/>
                </a:solidFill>
                <a:latin typeface="Arial Narrow" panose="020B0606020202030204" pitchFamily="34" charset="0"/>
                <a:sym typeface="Wingdings" panose="05000000000000000000" pitchFamily="2" charset="2"/>
              </a:rPr>
              <a:t> dan </a:t>
            </a:r>
            <a:r>
              <a:rPr lang="en-US" altLang="en-US" dirty="0" err="1">
                <a:solidFill>
                  <a:srgbClr val="04080C"/>
                </a:solidFill>
                <a:latin typeface="Arial Narrow" panose="020B0606020202030204" pitchFamily="34" charset="0"/>
                <a:sym typeface="Wingdings" panose="05000000000000000000" pitchFamily="2" charset="2"/>
              </a:rPr>
              <a:t>disusun</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menurut</a:t>
            </a:r>
            <a:r>
              <a:rPr lang="en-US" altLang="en-US" dirty="0">
                <a:solidFill>
                  <a:srgbClr val="04080C"/>
                </a:solidFill>
                <a:latin typeface="Arial Narrow" panose="020B0606020202030204" pitchFamily="34" charset="0"/>
                <a:sym typeface="Wingdings" panose="05000000000000000000" pitchFamily="2" charset="2"/>
              </a:rPr>
              <a:t> tata </a:t>
            </a:r>
            <a:r>
              <a:rPr lang="en-US" altLang="en-US" dirty="0" err="1">
                <a:solidFill>
                  <a:srgbClr val="04080C"/>
                </a:solidFill>
                <a:latin typeface="Arial Narrow" panose="020B0606020202030204" pitchFamily="34" charset="0"/>
                <a:sym typeface="Wingdings" panose="05000000000000000000" pitchFamily="2" charset="2"/>
              </a:rPr>
              <a:t>cara</a:t>
            </a:r>
            <a:r>
              <a:rPr lang="en-US" altLang="en-US" dirty="0">
                <a:solidFill>
                  <a:srgbClr val="04080C"/>
                </a:solidFill>
                <a:latin typeface="Arial Narrow" panose="020B0606020202030204" pitchFamily="34" charset="0"/>
                <a:sym typeface="Wingdings" panose="05000000000000000000" pitchFamily="2" charset="2"/>
              </a:rPr>
              <a:t> dan </a:t>
            </a:r>
            <a:r>
              <a:rPr lang="en-US" altLang="en-US" dirty="0" err="1">
                <a:solidFill>
                  <a:srgbClr val="04080C"/>
                </a:solidFill>
                <a:latin typeface="Arial Narrow" panose="020B0606020202030204" pitchFamily="34" charset="0"/>
                <a:sym typeface="Wingdings" panose="05000000000000000000" pitchFamily="2" charset="2"/>
              </a:rPr>
              <a:t>bentuk</a:t>
            </a:r>
            <a:r>
              <a:rPr lang="en-US" altLang="en-US" dirty="0">
                <a:solidFill>
                  <a:srgbClr val="04080C"/>
                </a:solidFill>
                <a:latin typeface="Arial Narrow" panose="020B0606020202030204" pitchFamily="34" charset="0"/>
                <a:sym typeface="Wingdings" panose="05000000000000000000" pitchFamily="2" charset="2"/>
              </a:rPr>
              <a:t> yang </a:t>
            </a:r>
            <a:r>
              <a:rPr lang="en-US" altLang="en-US" dirty="0" err="1">
                <a:solidFill>
                  <a:srgbClr val="04080C"/>
                </a:solidFill>
                <a:latin typeface="Arial Narrow" panose="020B0606020202030204" pitchFamily="34" charset="0"/>
                <a:sym typeface="Wingdings" panose="05000000000000000000" pitchFamily="2" charset="2"/>
              </a:rPr>
              <a:t>telah</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dibakukan</a:t>
            </a:r>
            <a:endParaRPr lang="en-US" altLang="en-US" dirty="0">
              <a:solidFill>
                <a:srgbClr val="04080C"/>
              </a:solidFill>
              <a:latin typeface="Arial Narrow" panose="020B0606020202030204" pitchFamily="34" charset="0"/>
              <a:sym typeface="Wingdings" panose="05000000000000000000" pitchFamily="2" charset="2"/>
            </a:endParaRPr>
          </a:p>
          <a:p>
            <a:pPr lvl="2" algn="just" eaLnBrk="1" hangingPunct="1">
              <a:spcBef>
                <a:spcPct val="0"/>
              </a:spcBef>
              <a:buClrTx/>
              <a:buFontTx/>
              <a:buNone/>
            </a:pPr>
            <a:endParaRPr lang="en-US" altLang="en-US" sz="1000" dirty="0">
              <a:solidFill>
                <a:srgbClr val="04080C"/>
              </a:solidFill>
              <a:latin typeface="Arial Narrow" panose="020B0606020202030204" pitchFamily="34" charset="0"/>
              <a:sym typeface="Wingdings" panose="05000000000000000000" pitchFamily="2" charset="2"/>
            </a:endParaRPr>
          </a:p>
          <a:p>
            <a:pPr algn="just" eaLnBrk="1" hangingPunct="1">
              <a:spcBef>
                <a:spcPct val="0"/>
              </a:spcBef>
              <a:buClrTx/>
              <a:buFontTx/>
              <a:buNone/>
            </a:pPr>
            <a:r>
              <a:rPr lang="en-US" altLang="en-US" sz="2400" b="1" dirty="0">
                <a:solidFill>
                  <a:srgbClr val="04080C"/>
                </a:solidFill>
                <a:latin typeface="Arial Narrow" panose="020B0606020202030204" pitchFamily="34" charset="0"/>
                <a:sym typeface="Wingdings" panose="05000000000000000000" pitchFamily="2" charset="2"/>
              </a:rPr>
              <a:t>	PERTANGGUNGJAWABAN</a:t>
            </a:r>
          </a:p>
          <a:p>
            <a:pPr marL="442913" lvl="2" algn="just" defTabSz="900113" eaLnBrk="1" hangingPunct="1">
              <a:spcBef>
                <a:spcPct val="0"/>
              </a:spcBef>
              <a:buClrTx/>
              <a:buFontTx/>
              <a:buNone/>
            </a:pPr>
            <a:r>
              <a:rPr lang="en-US" altLang="en-US" dirty="0" err="1">
                <a:solidFill>
                  <a:srgbClr val="04080C"/>
                </a:solidFill>
                <a:latin typeface="Arial Narrow" panose="020B0606020202030204" pitchFamily="34" charset="0"/>
                <a:sym typeface="Wingdings" panose="05000000000000000000" pitchFamily="2" charset="2"/>
              </a:rPr>
              <a:t>Dapat</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dipertanggungjawabkan</a:t>
            </a:r>
            <a:r>
              <a:rPr lang="en-US" altLang="en-US" dirty="0">
                <a:solidFill>
                  <a:srgbClr val="04080C"/>
                </a:solidFill>
                <a:latin typeface="Arial Narrow" panose="020B0606020202030204" pitchFamily="34" charset="0"/>
                <a:sym typeface="Wingdings" panose="05000000000000000000" pitchFamily="2" charset="2"/>
              </a:rPr>
              <a:t> :  </a:t>
            </a:r>
            <a:r>
              <a:rPr lang="id-ID" altLang="en-US" sz="2400" dirty="0">
                <a:solidFill>
                  <a:srgbClr val="04080C"/>
                </a:solidFill>
                <a:latin typeface="Arial Narrow" panose="020B0606020202030204" pitchFamily="34" charset="0"/>
                <a:sym typeface="Wingdings" panose="05000000000000000000" pitchFamily="2" charset="2"/>
              </a:rPr>
              <a:t></a:t>
            </a:r>
            <a:r>
              <a:rPr lang="en-US" altLang="en-US" sz="2400" dirty="0">
                <a:solidFill>
                  <a:srgbClr val="04080C"/>
                </a:solidFill>
                <a:latin typeface="Arial Narrow" panose="020B0606020202030204" pitchFamily="34" charset="0"/>
                <a:sym typeface="Wingdings" panose="05000000000000000000" pitchFamily="2" charset="2"/>
              </a:rPr>
              <a:t>	Isi format</a:t>
            </a:r>
          </a:p>
          <a:p>
            <a:pPr marL="4483100" lvl="3" indent="-354013" algn="just" eaLnBrk="1" hangingPunct="1">
              <a:spcBef>
                <a:spcPct val="0"/>
              </a:spcBef>
              <a:buFontTx/>
              <a:buNone/>
            </a:pPr>
            <a:r>
              <a:rPr lang="id-ID" altLang="en-US" sz="2400" dirty="0">
                <a:solidFill>
                  <a:srgbClr val="04080C"/>
                </a:solidFill>
                <a:latin typeface="Arial Narrow" panose="020B0606020202030204" pitchFamily="34" charset="0"/>
                <a:sym typeface="Wingdings" panose="05000000000000000000" pitchFamily="2" charset="2"/>
              </a:rPr>
              <a:t></a:t>
            </a:r>
            <a:r>
              <a:rPr lang="en-US" altLang="en-US" sz="2400" dirty="0">
                <a:solidFill>
                  <a:srgbClr val="04080C"/>
                </a:solidFill>
                <a:latin typeface="Arial Narrow" panose="020B0606020202030204" pitchFamily="34" charset="0"/>
                <a:sym typeface="Wingdings" panose="05000000000000000000" pitchFamily="2" charset="2"/>
              </a:rPr>
              <a:t>	</a:t>
            </a:r>
            <a:r>
              <a:rPr lang="en-US" altLang="en-US" sz="2400" dirty="0" err="1">
                <a:solidFill>
                  <a:srgbClr val="04080C"/>
                </a:solidFill>
                <a:latin typeface="Arial Narrow" panose="020B0606020202030204" pitchFamily="34" charset="0"/>
                <a:sym typeface="Wingdings" panose="05000000000000000000" pitchFamily="2" charset="2"/>
              </a:rPr>
              <a:t>Prosedur</a:t>
            </a:r>
            <a:endParaRPr lang="en-US" altLang="en-US" sz="2400" dirty="0">
              <a:solidFill>
                <a:srgbClr val="04080C"/>
              </a:solidFill>
              <a:latin typeface="Arial Narrow" panose="020B0606020202030204" pitchFamily="34" charset="0"/>
              <a:sym typeface="Wingdings" panose="05000000000000000000" pitchFamily="2" charset="2"/>
            </a:endParaRPr>
          </a:p>
          <a:p>
            <a:pPr marL="4483100" lvl="3" indent="-354013" algn="just" eaLnBrk="1" hangingPunct="1">
              <a:spcBef>
                <a:spcPct val="0"/>
              </a:spcBef>
              <a:buFontTx/>
              <a:buNone/>
            </a:pPr>
            <a:r>
              <a:rPr lang="id-ID" altLang="en-US" sz="2400" dirty="0">
                <a:solidFill>
                  <a:srgbClr val="04080C"/>
                </a:solidFill>
                <a:latin typeface="Arial Narrow" panose="020B0606020202030204" pitchFamily="34" charset="0"/>
                <a:sym typeface="Wingdings" panose="05000000000000000000" pitchFamily="2" charset="2"/>
              </a:rPr>
              <a:t></a:t>
            </a:r>
            <a:r>
              <a:rPr lang="en-US" altLang="en-US" sz="2400" dirty="0">
                <a:solidFill>
                  <a:srgbClr val="04080C"/>
                </a:solidFill>
                <a:latin typeface="Arial Narrow" panose="020B0606020202030204" pitchFamily="34" charset="0"/>
                <a:sym typeface="Wingdings" panose="05000000000000000000" pitchFamily="2" charset="2"/>
              </a:rPr>
              <a:t>	</a:t>
            </a:r>
            <a:r>
              <a:rPr lang="en-US" altLang="en-US" sz="2400" dirty="0" err="1">
                <a:solidFill>
                  <a:srgbClr val="04080C"/>
                </a:solidFill>
                <a:latin typeface="Arial Narrow" panose="020B0606020202030204" pitchFamily="34" charset="0"/>
                <a:sym typeface="Wingdings" panose="05000000000000000000" pitchFamily="2" charset="2"/>
              </a:rPr>
              <a:t>Kearsipan</a:t>
            </a:r>
            <a:endParaRPr lang="en-US" altLang="en-US" sz="2400" dirty="0">
              <a:solidFill>
                <a:srgbClr val="04080C"/>
              </a:solidFill>
              <a:latin typeface="Arial Narrow" panose="020B0606020202030204" pitchFamily="34" charset="0"/>
              <a:sym typeface="Wingdings" panose="05000000000000000000" pitchFamily="2" charset="2"/>
            </a:endParaRPr>
          </a:p>
          <a:p>
            <a:pPr marL="4483100" lvl="3" indent="-354013" algn="just" eaLnBrk="1" hangingPunct="1">
              <a:spcBef>
                <a:spcPct val="0"/>
              </a:spcBef>
              <a:buFontTx/>
              <a:buNone/>
            </a:pPr>
            <a:r>
              <a:rPr lang="id-ID" altLang="en-US" sz="2400" dirty="0">
                <a:solidFill>
                  <a:srgbClr val="04080C"/>
                </a:solidFill>
                <a:latin typeface="Arial Narrow" panose="020B0606020202030204" pitchFamily="34" charset="0"/>
                <a:sym typeface="Wingdings" panose="05000000000000000000" pitchFamily="2" charset="2"/>
              </a:rPr>
              <a:t></a:t>
            </a:r>
            <a:r>
              <a:rPr lang="en-US" altLang="en-US" sz="2400" dirty="0">
                <a:solidFill>
                  <a:srgbClr val="04080C"/>
                </a:solidFill>
                <a:latin typeface="Arial Narrow" panose="020B0606020202030204" pitchFamily="34" charset="0"/>
                <a:sym typeface="Wingdings" panose="05000000000000000000" pitchFamily="2" charset="2"/>
              </a:rPr>
              <a:t>	</a:t>
            </a:r>
            <a:r>
              <a:rPr lang="en-US" altLang="en-US" sz="2400" dirty="0" err="1">
                <a:solidFill>
                  <a:srgbClr val="04080C"/>
                </a:solidFill>
                <a:latin typeface="Arial Narrow" panose="020B0606020202030204" pitchFamily="34" charset="0"/>
                <a:sym typeface="Wingdings" panose="05000000000000000000" pitchFamily="2" charset="2"/>
              </a:rPr>
              <a:t>Kewenangan</a:t>
            </a:r>
            <a:r>
              <a:rPr lang="en-US" altLang="en-US" sz="2400" dirty="0">
                <a:solidFill>
                  <a:srgbClr val="04080C"/>
                </a:solidFill>
                <a:latin typeface="Arial Narrow" panose="020B0606020202030204" pitchFamily="34" charset="0"/>
                <a:sym typeface="Wingdings" panose="05000000000000000000" pitchFamily="2" charset="2"/>
              </a:rPr>
              <a:t> </a:t>
            </a:r>
          </a:p>
          <a:p>
            <a:pPr marL="4483100" lvl="3" indent="-354013" algn="just" eaLnBrk="1" hangingPunct="1">
              <a:spcBef>
                <a:spcPct val="0"/>
              </a:spcBef>
              <a:buFontTx/>
              <a:buNone/>
            </a:pPr>
            <a:r>
              <a:rPr lang="id-ID" altLang="en-US" sz="2400" dirty="0">
                <a:solidFill>
                  <a:srgbClr val="04080C"/>
                </a:solidFill>
                <a:latin typeface="Arial Narrow" panose="020B0606020202030204" pitchFamily="34" charset="0"/>
                <a:sym typeface="Wingdings" panose="05000000000000000000" pitchFamily="2" charset="2"/>
              </a:rPr>
              <a:t></a:t>
            </a:r>
            <a:r>
              <a:rPr lang="en-US" altLang="en-US" sz="2400" dirty="0">
                <a:solidFill>
                  <a:srgbClr val="04080C"/>
                </a:solidFill>
                <a:latin typeface="Arial Narrow" panose="020B0606020202030204" pitchFamily="34" charset="0"/>
                <a:sym typeface="Wingdings" panose="05000000000000000000" pitchFamily="2" charset="2"/>
              </a:rPr>
              <a:t>	</a:t>
            </a:r>
            <a:r>
              <a:rPr lang="en-US" altLang="en-US" sz="2400" dirty="0" err="1">
                <a:solidFill>
                  <a:srgbClr val="04080C"/>
                </a:solidFill>
                <a:latin typeface="Arial Narrow" panose="020B0606020202030204" pitchFamily="34" charset="0"/>
                <a:sym typeface="Wingdings" panose="05000000000000000000" pitchFamily="2" charset="2"/>
              </a:rPr>
              <a:t>Keabsahan</a:t>
            </a:r>
            <a:endParaRPr lang="id-ID" altLang="en-US" sz="2400" b="1" dirty="0">
              <a:solidFill>
                <a:srgbClr val="04080C"/>
              </a:solidFill>
              <a:latin typeface="Arial Narrow" panose="020B0606020202030204" pitchFamily="34" charset="0"/>
              <a:sym typeface="Wingdings" panose="05000000000000000000" pitchFamily="2" charset="2"/>
            </a:endParaRPr>
          </a:p>
        </p:txBody>
      </p:sp>
      <p:sp>
        <p:nvSpPr>
          <p:cNvPr id="5" name="WordArt 5">
            <a:extLst>
              <a:ext uri="{FF2B5EF4-FFF2-40B4-BE49-F238E27FC236}">
                <a16:creationId xmlns:a16="http://schemas.microsoft.com/office/drawing/2014/main" id="{58F39322-A886-4559-896D-A2F3F4989EC2}"/>
              </a:ext>
            </a:extLst>
          </p:cNvPr>
          <p:cNvSpPr>
            <a:spLocks noChangeArrowheads="1" noChangeShapeType="1" noTextEdit="1"/>
          </p:cNvSpPr>
          <p:nvPr/>
        </p:nvSpPr>
        <p:spPr bwMode="auto">
          <a:xfrm>
            <a:off x="6012160" y="317550"/>
            <a:ext cx="1981200" cy="513928"/>
          </a:xfrm>
          <a:prstGeom prst="rect">
            <a:avLst/>
          </a:prstGeom>
        </p:spPr>
        <p:txBody>
          <a:bodyPr wrap="none" fromWordArt="1">
            <a:prstTxWarp prst="textPlain">
              <a:avLst>
                <a:gd name="adj" fmla="val 50000"/>
              </a:avLst>
            </a:prstTxWarp>
          </a:bodyPr>
          <a:lstStyle/>
          <a:p>
            <a:pPr algn="ctr"/>
            <a:r>
              <a:rPr lang="en-ID" sz="3600" kern="10" dirty="0">
                <a:ln w="19050">
                  <a:solidFill>
                    <a:srgbClr val="99CCFF"/>
                  </a:solidFill>
                  <a:round/>
                  <a:headEnd/>
                  <a:tailEnd/>
                </a:ln>
                <a:effectLst>
                  <a:outerShdw blurRad="38100" dist="38100" dir="2700000" algn="tl">
                    <a:srgbClr val="000000">
                      <a:alpha val="43137"/>
                    </a:srgbClr>
                  </a:outerShdw>
                </a:effectLst>
                <a:latin typeface="Impact" panose="020B0806030902050204" pitchFamily="34" charset="0"/>
              </a:rPr>
              <a:t>A S A S</a:t>
            </a:r>
          </a:p>
        </p:txBody>
      </p:sp>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4">
            <a:extLst>
              <a:ext uri="{FF2B5EF4-FFF2-40B4-BE49-F238E27FC236}">
                <a16:creationId xmlns:a16="http://schemas.microsoft.com/office/drawing/2014/main" id="{DAEED332-0373-4A78-AE0B-B51A66C4AA77}"/>
              </a:ext>
            </a:extLst>
          </p:cNvPr>
          <p:cNvSpPr txBox="1">
            <a:spLocks noChangeArrowheads="1"/>
          </p:cNvSpPr>
          <p:nvPr/>
        </p:nvSpPr>
        <p:spPr bwMode="auto">
          <a:xfrm>
            <a:off x="441325" y="609600"/>
            <a:ext cx="7227019"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chemeClr val="hlink"/>
              </a:buClr>
              <a:buChar char="•"/>
              <a:defRPr sz="3200">
                <a:solidFill>
                  <a:schemeClr val="tx1"/>
                </a:solidFill>
                <a:latin typeface="Garamond" panose="02020404030301010803" pitchFamily="18" charset="0"/>
              </a:defRPr>
            </a:lvl1pPr>
            <a:lvl2pPr marL="742950" indent="-285750">
              <a:spcBef>
                <a:spcPct val="20000"/>
              </a:spcBef>
              <a:buChar char="–"/>
              <a:defRPr sz="2800">
                <a:solidFill>
                  <a:schemeClr val="tx1"/>
                </a:solidFill>
                <a:latin typeface="Garamond" panose="02020404030301010803" pitchFamily="18" charset="0"/>
              </a:defRPr>
            </a:lvl2pPr>
            <a:lvl3pPr>
              <a:spcBef>
                <a:spcPct val="20000"/>
              </a:spcBef>
              <a:buClr>
                <a:schemeClr val="tx2"/>
              </a:buClr>
              <a:buChar char="•"/>
              <a:defRPr sz="2400">
                <a:solidFill>
                  <a:schemeClr val="tx1"/>
                </a:solidFill>
                <a:latin typeface="Garamond" panose="02020404030301010803" pitchFamily="18" charset="0"/>
              </a:defRPr>
            </a:lvl3pPr>
            <a:lvl4pPr marL="1828800" indent="-457200">
              <a:spcBef>
                <a:spcPct val="20000"/>
              </a:spcBef>
              <a:buChar char="–"/>
              <a:defRPr sz="2000">
                <a:solidFill>
                  <a:schemeClr val="tx1"/>
                </a:solidFill>
                <a:latin typeface="Garamond" panose="02020404030301010803" pitchFamily="18" charset="0"/>
              </a:defRPr>
            </a:lvl4pPr>
            <a:lvl5pPr marL="2057400" indent="-228600">
              <a:spcBef>
                <a:spcPct val="20000"/>
              </a:spcBef>
              <a:buClr>
                <a:schemeClr val="folHlink"/>
              </a:buClr>
              <a:buChar char="•"/>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folHlink"/>
              </a:buClr>
              <a:buChar char="•"/>
              <a:defRPr sz="2000">
                <a:solidFill>
                  <a:schemeClr val="tx1"/>
                </a:solidFill>
                <a:latin typeface="Garamond" panose="02020404030301010803" pitchFamily="18" charset="0"/>
              </a:defRPr>
            </a:lvl9pPr>
          </a:lstStyle>
          <a:p>
            <a:pPr algn="just" eaLnBrk="1" hangingPunct="1">
              <a:spcBef>
                <a:spcPct val="0"/>
              </a:spcBef>
              <a:buClrTx/>
              <a:buFontTx/>
              <a:buNone/>
            </a:pPr>
            <a:r>
              <a:rPr lang="en-US" altLang="en-US" sz="2400" b="1" dirty="0">
                <a:solidFill>
                  <a:srgbClr val="04080C"/>
                </a:solidFill>
                <a:latin typeface="Arial Narrow" panose="020B0606020202030204" pitchFamily="34" charset="0"/>
                <a:sym typeface="Wingdings" panose="05000000000000000000" pitchFamily="2" charset="2"/>
              </a:rPr>
              <a:t>	KETERKAITAN</a:t>
            </a:r>
          </a:p>
          <a:p>
            <a:pPr marL="442913" lvl="2" algn="just" defTabSz="987425" eaLnBrk="1" hangingPunct="1">
              <a:spcBef>
                <a:spcPct val="0"/>
              </a:spcBef>
              <a:buClrTx/>
              <a:buFontTx/>
              <a:buNone/>
              <a:tabLst>
                <a:tab pos="442913" algn="l"/>
              </a:tabLst>
            </a:pPr>
            <a:r>
              <a:rPr lang="en-US" altLang="en-US" dirty="0" err="1">
                <a:solidFill>
                  <a:srgbClr val="04080C"/>
                </a:solidFill>
                <a:latin typeface="Arial Narrow" panose="020B0606020202030204" pitchFamily="34" charset="0"/>
                <a:sym typeface="Wingdings" panose="05000000000000000000" pitchFamily="2" charset="2"/>
              </a:rPr>
              <a:t>Terkait</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dengan</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kegiatan</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ketatausahaan</a:t>
            </a:r>
            <a:r>
              <a:rPr lang="en-US" altLang="en-US" dirty="0">
                <a:solidFill>
                  <a:srgbClr val="04080C"/>
                </a:solidFill>
                <a:latin typeface="Arial Narrow" panose="020B0606020202030204" pitchFamily="34" charset="0"/>
                <a:sym typeface="Wingdings" panose="05000000000000000000" pitchFamily="2" charset="2"/>
              </a:rPr>
              <a:t> dan </a:t>
            </a:r>
            <a:r>
              <a:rPr lang="en-US" altLang="en-US" dirty="0" err="1">
                <a:solidFill>
                  <a:srgbClr val="04080C"/>
                </a:solidFill>
                <a:latin typeface="Arial Narrow" panose="020B0606020202030204" pitchFamily="34" charset="0"/>
                <a:sym typeface="Wingdings" panose="05000000000000000000" pitchFamily="2" charset="2"/>
              </a:rPr>
              <a:t>unsur</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administrasi</a:t>
            </a:r>
            <a:r>
              <a:rPr lang="en-US" altLang="en-US" dirty="0">
                <a:solidFill>
                  <a:srgbClr val="04080C"/>
                </a:solidFill>
                <a:latin typeface="Arial Narrow" panose="020B0606020202030204" pitchFamily="34" charset="0"/>
                <a:sym typeface="Wingdings" panose="05000000000000000000" pitchFamily="2" charset="2"/>
              </a:rPr>
              <a:t> </a:t>
            </a:r>
            <a:r>
              <a:rPr lang="en-US" altLang="en-US" dirty="0" err="1">
                <a:solidFill>
                  <a:srgbClr val="04080C"/>
                </a:solidFill>
                <a:latin typeface="Arial Narrow" panose="020B0606020202030204" pitchFamily="34" charset="0"/>
                <a:sym typeface="Wingdings" panose="05000000000000000000" pitchFamily="2" charset="2"/>
              </a:rPr>
              <a:t>lainnya</a:t>
            </a:r>
            <a:r>
              <a:rPr lang="en-US" altLang="en-US" dirty="0">
                <a:solidFill>
                  <a:srgbClr val="04080C"/>
                </a:solidFill>
                <a:latin typeface="Arial Narrow" panose="020B0606020202030204" pitchFamily="34" charset="0"/>
                <a:sym typeface="Wingdings" panose="05000000000000000000" pitchFamily="2" charset="2"/>
              </a:rPr>
              <a:t>.</a:t>
            </a:r>
          </a:p>
          <a:p>
            <a:pPr marL="442913" lvl="2" algn="just" defTabSz="987425" eaLnBrk="1" hangingPunct="1">
              <a:spcBef>
                <a:spcPct val="0"/>
              </a:spcBef>
              <a:buClrTx/>
              <a:buFontTx/>
              <a:buNone/>
              <a:tabLst>
                <a:tab pos="442913" algn="l"/>
              </a:tabLst>
            </a:pPr>
            <a:endParaRPr lang="en-US" altLang="en-US" sz="1600" dirty="0">
              <a:solidFill>
                <a:srgbClr val="04080C"/>
              </a:solidFill>
              <a:latin typeface="Arial Narrow" panose="020B0606020202030204" pitchFamily="34" charset="0"/>
              <a:sym typeface="Wingdings" panose="05000000000000000000" pitchFamily="2" charset="2"/>
            </a:endParaRPr>
          </a:p>
          <a:p>
            <a:pPr algn="just" eaLnBrk="1" hangingPunct="1">
              <a:spcBef>
                <a:spcPct val="0"/>
              </a:spcBef>
              <a:buClrTx/>
              <a:buFontTx/>
              <a:buNone/>
            </a:pPr>
            <a:endParaRPr lang="en-US" altLang="en-US" sz="1000" dirty="0">
              <a:solidFill>
                <a:srgbClr val="04080C"/>
              </a:solidFill>
              <a:latin typeface="Arial Narrow" panose="020B0606020202030204" pitchFamily="34" charset="0"/>
              <a:sym typeface="Wingdings" panose="05000000000000000000" pitchFamily="2" charset="2"/>
            </a:endParaRPr>
          </a:p>
          <a:p>
            <a:pPr algn="just" eaLnBrk="1" hangingPunct="1">
              <a:spcBef>
                <a:spcPct val="0"/>
              </a:spcBef>
              <a:buClrTx/>
              <a:buFontTx/>
              <a:buNone/>
            </a:pPr>
            <a:r>
              <a:rPr lang="en-US" altLang="en-US" sz="2400" b="1" dirty="0">
                <a:solidFill>
                  <a:srgbClr val="04080C"/>
                </a:solidFill>
                <a:latin typeface="Arial Narrow" panose="020B0606020202030204" pitchFamily="34" charset="0"/>
                <a:sym typeface="Wingdings" panose="05000000000000000000" pitchFamily="2" charset="2"/>
              </a:rPr>
              <a:t>	KECEPATAN DAN KETEPATAN</a:t>
            </a:r>
          </a:p>
          <a:p>
            <a:pPr marL="442913" lvl="2" algn="just" defTabSz="900113" eaLnBrk="1" hangingPunct="1">
              <a:spcBef>
                <a:spcPct val="0"/>
              </a:spcBef>
              <a:buClrTx/>
              <a:buFontTx/>
              <a:buNone/>
            </a:pPr>
            <a:r>
              <a:rPr lang="en-US" altLang="en-US" sz="2200" dirty="0" err="1">
                <a:solidFill>
                  <a:srgbClr val="04080C"/>
                </a:solidFill>
                <a:latin typeface="Arial Narrow" panose="020B0606020202030204" pitchFamily="34" charset="0"/>
                <a:sym typeface="Wingdings" panose="05000000000000000000" pitchFamily="2" charset="2"/>
              </a:rPr>
              <a:t>Tepat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waktu</a:t>
            </a:r>
            <a:r>
              <a:rPr lang="en-US" altLang="en-US" sz="2200" dirty="0">
                <a:solidFill>
                  <a:srgbClr val="04080C"/>
                </a:solidFill>
                <a:latin typeface="Arial Narrow" panose="020B0606020202030204" pitchFamily="34" charset="0"/>
                <a:sym typeface="Wingdings" panose="05000000000000000000" pitchFamily="2" charset="2"/>
              </a:rPr>
              <a:t> dan </a:t>
            </a:r>
            <a:r>
              <a:rPr lang="en-US" altLang="en-US" sz="2200" dirty="0" err="1">
                <a:solidFill>
                  <a:srgbClr val="04080C"/>
                </a:solidFill>
                <a:latin typeface="Arial Narrow" panose="020B0606020202030204" pitchFamily="34" charset="0"/>
                <a:sym typeface="Wingdings" panose="05000000000000000000" pitchFamily="2" charset="2"/>
              </a:rPr>
              <a:t>tepat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sasaran</a:t>
            </a:r>
            <a:endParaRPr lang="en-US" altLang="en-US" sz="2200" dirty="0">
              <a:solidFill>
                <a:srgbClr val="04080C"/>
              </a:solidFill>
              <a:latin typeface="Arial Narrow" panose="020B0606020202030204" pitchFamily="34" charset="0"/>
              <a:sym typeface="Wingdings" panose="05000000000000000000" pitchFamily="2" charset="2"/>
            </a:endParaRPr>
          </a:p>
          <a:p>
            <a:pPr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Kejelasan</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redaksional</a:t>
            </a:r>
            <a:endParaRPr lang="en-US" altLang="en-US" sz="2200" dirty="0">
              <a:solidFill>
                <a:srgbClr val="04080C"/>
              </a:solidFill>
              <a:latin typeface="Arial Narrow" panose="020B0606020202030204" pitchFamily="34" charset="0"/>
              <a:sym typeface="Wingdings" panose="05000000000000000000" pitchFamily="2" charset="2"/>
            </a:endParaRPr>
          </a:p>
          <a:p>
            <a:pPr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Kemudahan</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prosedural</a:t>
            </a:r>
            <a:endParaRPr lang="en-US" altLang="en-US" sz="2200" dirty="0">
              <a:solidFill>
                <a:srgbClr val="04080C"/>
              </a:solidFill>
              <a:latin typeface="Arial Narrow" panose="020B0606020202030204" pitchFamily="34" charset="0"/>
              <a:sym typeface="Wingdings" panose="05000000000000000000" pitchFamily="2" charset="2"/>
            </a:endParaRPr>
          </a:p>
          <a:p>
            <a:pPr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Kecepatan</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penyampaian</a:t>
            </a:r>
            <a:r>
              <a:rPr lang="en-US" altLang="en-US" sz="2200" dirty="0">
                <a:solidFill>
                  <a:srgbClr val="04080C"/>
                </a:solidFill>
                <a:latin typeface="Arial Narrow" panose="020B0606020202030204" pitchFamily="34" charset="0"/>
                <a:sym typeface="Wingdings" panose="05000000000000000000" pitchFamily="2" charset="2"/>
              </a:rPr>
              <a:t> dan </a:t>
            </a:r>
            <a:r>
              <a:rPr lang="en-US" altLang="en-US" sz="2200" dirty="0" err="1">
                <a:solidFill>
                  <a:srgbClr val="04080C"/>
                </a:solidFill>
                <a:latin typeface="Arial Narrow" panose="020B0606020202030204" pitchFamily="34" charset="0"/>
                <a:sym typeface="Wingdings" panose="05000000000000000000" pitchFamily="2" charset="2"/>
              </a:rPr>
              <a:t>distribusi</a:t>
            </a:r>
            <a:endParaRPr lang="en-US" altLang="en-US" sz="2200" dirty="0">
              <a:solidFill>
                <a:srgbClr val="04080C"/>
              </a:solidFill>
              <a:latin typeface="Arial Narrow" panose="020B0606020202030204" pitchFamily="34" charset="0"/>
              <a:sym typeface="Wingdings" panose="05000000000000000000" pitchFamily="2" charset="2"/>
            </a:endParaRPr>
          </a:p>
          <a:p>
            <a:pPr lvl="2" algn="just" eaLnBrk="1" hangingPunct="1">
              <a:spcBef>
                <a:spcPct val="0"/>
              </a:spcBef>
              <a:buClrTx/>
              <a:buFontTx/>
              <a:buNone/>
            </a:pPr>
            <a:endParaRPr lang="en-US" altLang="en-US" sz="1800" b="1" dirty="0">
              <a:solidFill>
                <a:srgbClr val="04080C"/>
              </a:solidFill>
              <a:latin typeface="Arial Narrow" panose="020B0606020202030204" pitchFamily="34" charset="0"/>
              <a:sym typeface="Wingdings" panose="05000000000000000000" pitchFamily="2" charset="2"/>
            </a:endParaRPr>
          </a:p>
          <a:p>
            <a:pPr algn="just" eaLnBrk="1" hangingPunct="1">
              <a:spcBef>
                <a:spcPct val="0"/>
              </a:spcBef>
              <a:buClrTx/>
              <a:buFontTx/>
              <a:buNone/>
            </a:pPr>
            <a:r>
              <a:rPr lang="en-US" altLang="en-US" sz="2400" b="1" dirty="0">
                <a:solidFill>
                  <a:srgbClr val="04080C"/>
                </a:solidFill>
                <a:latin typeface="Arial Narrow" panose="020B0606020202030204" pitchFamily="34" charset="0"/>
                <a:sym typeface="Wingdings" panose="05000000000000000000" pitchFamily="2" charset="2"/>
              </a:rPr>
              <a:t>	KEAMANAN</a:t>
            </a:r>
          </a:p>
          <a:p>
            <a:pPr marL="442913" lvl="2" algn="just" defTabSz="900113" eaLnBrk="1" hangingPunct="1">
              <a:spcBef>
                <a:spcPct val="0"/>
              </a:spcBef>
              <a:buClrTx/>
              <a:buFontTx/>
              <a:buNone/>
            </a:pPr>
            <a:r>
              <a:rPr lang="en-US" altLang="en-US" sz="2200" dirty="0" err="1">
                <a:solidFill>
                  <a:srgbClr val="04080C"/>
                </a:solidFill>
                <a:latin typeface="Arial Narrow" panose="020B0606020202030204" pitchFamily="34" charset="0"/>
                <a:sym typeface="Wingdings" panose="05000000000000000000" pitchFamily="2" charset="2"/>
              </a:rPr>
              <a:t>Harus</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aman</a:t>
            </a:r>
            <a:r>
              <a:rPr lang="en-US" altLang="en-US" sz="2200" dirty="0">
                <a:solidFill>
                  <a:srgbClr val="04080C"/>
                </a:solidFill>
                <a:latin typeface="Arial Narrow" panose="020B0606020202030204" pitchFamily="34" charset="0"/>
                <a:sym typeface="Wingdings" panose="05000000000000000000" pitchFamily="2" charset="2"/>
              </a:rPr>
              <a:t> :                 </a:t>
            </a: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Penyusunan</a:t>
            </a:r>
            <a:endParaRPr lang="en-US" altLang="en-US" sz="2200" dirty="0">
              <a:solidFill>
                <a:srgbClr val="04080C"/>
              </a:solidFill>
              <a:latin typeface="Arial Narrow" panose="020B0606020202030204" pitchFamily="34" charset="0"/>
              <a:sym typeface="Wingdings" panose="05000000000000000000" pitchFamily="2" charset="2"/>
            </a:endParaRPr>
          </a:p>
          <a:p>
            <a:pPr marL="3406775"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Klasifikasi</a:t>
            </a:r>
            <a:endParaRPr lang="en-US" altLang="en-US" sz="2200" dirty="0">
              <a:solidFill>
                <a:srgbClr val="04080C"/>
              </a:solidFill>
              <a:latin typeface="Arial Narrow" panose="020B0606020202030204" pitchFamily="34" charset="0"/>
              <a:sym typeface="Wingdings" panose="05000000000000000000" pitchFamily="2" charset="2"/>
            </a:endParaRPr>
          </a:p>
          <a:p>
            <a:pPr marL="3406775"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Kearsipan</a:t>
            </a:r>
            <a:endParaRPr lang="en-US" altLang="en-US" sz="2200" dirty="0">
              <a:solidFill>
                <a:srgbClr val="04080C"/>
              </a:solidFill>
              <a:latin typeface="Arial Narrow" panose="020B0606020202030204" pitchFamily="34" charset="0"/>
              <a:sym typeface="Wingdings" panose="05000000000000000000" pitchFamily="2" charset="2"/>
            </a:endParaRPr>
          </a:p>
          <a:p>
            <a:pPr marL="3406775"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Penyampaian</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kepada</a:t>
            </a:r>
            <a:r>
              <a:rPr lang="en-US" altLang="en-US" sz="2200" dirty="0">
                <a:solidFill>
                  <a:srgbClr val="04080C"/>
                </a:solidFill>
                <a:latin typeface="Arial Narrow" panose="020B0606020202030204" pitchFamily="34" charset="0"/>
                <a:sym typeface="Wingdings" panose="05000000000000000000" pitchFamily="2" charset="2"/>
              </a:rPr>
              <a:t> yang </a:t>
            </a:r>
            <a:r>
              <a:rPr lang="en-US" altLang="en-US" sz="2200" dirty="0" err="1">
                <a:solidFill>
                  <a:srgbClr val="04080C"/>
                </a:solidFill>
                <a:latin typeface="Arial Narrow" panose="020B0606020202030204" pitchFamily="34" charset="0"/>
                <a:sym typeface="Wingdings" panose="05000000000000000000" pitchFamily="2" charset="2"/>
              </a:rPr>
              <a:t>berhak</a:t>
            </a:r>
            <a:endParaRPr lang="en-US" altLang="en-US" sz="2200" dirty="0">
              <a:solidFill>
                <a:srgbClr val="04080C"/>
              </a:solidFill>
              <a:latin typeface="Arial Narrow" panose="020B0606020202030204" pitchFamily="34" charset="0"/>
              <a:sym typeface="Wingdings" panose="05000000000000000000" pitchFamily="2" charset="2"/>
            </a:endParaRPr>
          </a:p>
          <a:p>
            <a:pPr marL="3406775"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Distribusi</a:t>
            </a:r>
            <a:endParaRPr lang="en-US" altLang="en-US" sz="2200" dirty="0">
              <a:solidFill>
                <a:srgbClr val="04080C"/>
              </a:solidFill>
              <a:latin typeface="Arial Narrow" panose="020B0606020202030204" pitchFamily="34" charset="0"/>
              <a:sym typeface="Wingdings" panose="05000000000000000000" pitchFamily="2" charset="2"/>
            </a:endParaRPr>
          </a:p>
          <a:p>
            <a:pPr marL="3406775" lvl="3" algn="just" eaLnBrk="1" hangingPunct="1">
              <a:spcBef>
                <a:spcPct val="0"/>
              </a:spcBef>
              <a:buFontTx/>
              <a:buNone/>
            </a:pPr>
            <a:r>
              <a:rPr lang="id-ID" altLang="en-US" sz="2200" dirty="0">
                <a:solidFill>
                  <a:srgbClr val="04080C"/>
                </a:solidFill>
                <a:latin typeface="Arial Narrow" panose="020B0606020202030204" pitchFamily="34" charset="0"/>
                <a:sym typeface="Wingdings" panose="05000000000000000000" pitchFamily="2" charset="2"/>
              </a:rPr>
              <a:t></a:t>
            </a:r>
            <a:r>
              <a:rPr lang="en-US" altLang="en-US" sz="2200" dirty="0">
                <a:solidFill>
                  <a:srgbClr val="04080C"/>
                </a:solidFill>
                <a:latin typeface="Arial Narrow" panose="020B0606020202030204" pitchFamily="34" charset="0"/>
                <a:sym typeface="Wingdings" panose="05000000000000000000" pitchFamily="2" charset="2"/>
              </a:rPr>
              <a:t>	</a:t>
            </a:r>
            <a:r>
              <a:rPr lang="en-US" altLang="en-US" sz="2200" dirty="0" err="1">
                <a:solidFill>
                  <a:srgbClr val="04080C"/>
                </a:solidFill>
                <a:latin typeface="Arial Narrow" panose="020B0606020202030204" pitchFamily="34" charset="0"/>
                <a:sym typeface="Wingdings" panose="05000000000000000000" pitchFamily="2" charset="2"/>
              </a:rPr>
              <a:t>Pemberkasan</a:t>
            </a:r>
            <a:endParaRPr lang="id-ID" altLang="en-US" sz="2200" dirty="0">
              <a:solidFill>
                <a:srgbClr val="04080C"/>
              </a:solidFill>
              <a:latin typeface="Arial Narrow" panose="020B0606020202030204" pitchFamily="34" charset="0"/>
              <a:sym typeface="Wingdings" panose="05000000000000000000" pitchFamily="2" charset="2"/>
            </a:endParaRPr>
          </a:p>
        </p:txBody>
      </p:sp>
      <p:sp>
        <p:nvSpPr>
          <p:cNvPr id="87043" name="WordArt 5">
            <a:extLst>
              <a:ext uri="{FF2B5EF4-FFF2-40B4-BE49-F238E27FC236}">
                <a16:creationId xmlns:a16="http://schemas.microsoft.com/office/drawing/2014/main" id="{F2BD33BA-2CC0-4231-91F3-66EEECFF2A99}"/>
              </a:ext>
            </a:extLst>
          </p:cNvPr>
          <p:cNvSpPr>
            <a:spLocks noChangeArrowheads="1" noChangeShapeType="1" noTextEdit="1"/>
          </p:cNvSpPr>
          <p:nvPr/>
        </p:nvSpPr>
        <p:spPr bwMode="auto">
          <a:xfrm>
            <a:off x="6043972" y="162136"/>
            <a:ext cx="1981200" cy="513928"/>
          </a:xfrm>
          <a:prstGeom prst="rect">
            <a:avLst/>
          </a:prstGeom>
        </p:spPr>
        <p:txBody>
          <a:bodyPr wrap="none" fromWordArt="1">
            <a:prstTxWarp prst="textPlain">
              <a:avLst>
                <a:gd name="adj" fmla="val 50000"/>
              </a:avLst>
            </a:prstTxWarp>
          </a:bodyPr>
          <a:lstStyle/>
          <a:p>
            <a:pPr algn="ctr"/>
            <a:r>
              <a:rPr lang="en-ID" sz="3600" kern="10" dirty="0">
                <a:ln w="19050">
                  <a:solidFill>
                    <a:srgbClr val="99CCFF"/>
                  </a:solidFill>
                  <a:round/>
                  <a:headEnd/>
                  <a:tailEnd/>
                </a:ln>
                <a:effectLst>
                  <a:outerShdw blurRad="38100" dist="38100" dir="2700000" algn="tl">
                    <a:srgbClr val="000000">
                      <a:alpha val="43137"/>
                    </a:srgbClr>
                  </a:outerShdw>
                </a:effectLst>
                <a:latin typeface="Impact" panose="020B0806030902050204" pitchFamily="34" charset="0"/>
              </a:rPr>
              <a:t>A S A S</a:t>
            </a:r>
          </a:p>
        </p:txBody>
      </p:sp>
    </p:spTree>
  </p:cSld>
  <p:clrMapOvr>
    <a:masterClrMapping/>
  </p:clrMapOvr>
  <p:transition spd="slow">
    <p:wedg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a:extLst>
              <a:ext uri="{FF2B5EF4-FFF2-40B4-BE49-F238E27FC236}">
                <a16:creationId xmlns:a16="http://schemas.microsoft.com/office/drawing/2014/main" id="{5FA02D4B-4489-464F-A8D1-408DAB501224}"/>
              </a:ext>
            </a:extLst>
          </p:cNvPr>
          <p:cNvSpPr>
            <a:spLocks noGrp="1" noChangeArrowheads="1"/>
          </p:cNvSpPr>
          <p:nvPr>
            <p:ph type="title"/>
          </p:nvPr>
        </p:nvSpPr>
        <p:spPr>
          <a:xfrm>
            <a:off x="298450" y="332656"/>
            <a:ext cx="6865838" cy="1066800"/>
          </a:xfrm>
        </p:spPr>
        <p:txBody>
          <a:bodyPr>
            <a:normAutofit fontScale="90000"/>
          </a:bodyPr>
          <a:lstStyle/>
          <a:p>
            <a:pPr algn="l" eaLnBrk="1" fontAlgn="auto" hangingPunct="1">
              <a:spcAft>
                <a:spcPts val="0"/>
              </a:spcAft>
              <a:defRPr/>
            </a:pPr>
            <a:r>
              <a:rPr lang="en-US" sz="3100" b="1" dirty="0">
                <a:solidFill>
                  <a:srgbClr val="002060"/>
                </a:solidFill>
              </a:rPr>
              <a:t>PRINSIP-PRINSIP PENYELENGGARAAN </a:t>
            </a:r>
            <a:br>
              <a:rPr lang="en-US" sz="3100" b="1" dirty="0">
                <a:solidFill>
                  <a:srgbClr val="002060"/>
                </a:solidFill>
              </a:rPr>
            </a:br>
            <a:r>
              <a:rPr lang="en-US" sz="3100" b="1" dirty="0">
                <a:solidFill>
                  <a:srgbClr val="002060"/>
                </a:solidFill>
              </a:rPr>
              <a:t>N</a:t>
            </a:r>
            <a:r>
              <a:rPr lang="id-ID" sz="3100" b="1" dirty="0">
                <a:solidFill>
                  <a:srgbClr val="002060"/>
                </a:solidFill>
              </a:rPr>
              <a:t>ASKAH </a:t>
            </a:r>
            <a:r>
              <a:rPr lang="en-US" sz="3100" b="1" dirty="0">
                <a:solidFill>
                  <a:srgbClr val="002060"/>
                </a:solidFill>
              </a:rPr>
              <a:t>D</a:t>
            </a:r>
            <a:r>
              <a:rPr lang="id-ID" sz="3100" b="1" dirty="0">
                <a:solidFill>
                  <a:srgbClr val="002060"/>
                </a:solidFill>
              </a:rPr>
              <a:t>INAS</a:t>
            </a:r>
            <a:endParaRPr lang="en-US" sz="2600" b="1" i="1" dirty="0">
              <a:solidFill>
                <a:srgbClr val="002060"/>
              </a:solidFill>
            </a:endParaRPr>
          </a:p>
        </p:txBody>
      </p:sp>
      <p:sp>
        <p:nvSpPr>
          <p:cNvPr id="89091" name="Rectangle 3">
            <a:extLst>
              <a:ext uri="{FF2B5EF4-FFF2-40B4-BE49-F238E27FC236}">
                <a16:creationId xmlns:a16="http://schemas.microsoft.com/office/drawing/2014/main" id="{514568D3-0AAD-49F9-AE46-9B9B164C58D4}"/>
              </a:ext>
            </a:extLst>
          </p:cNvPr>
          <p:cNvSpPr>
            <a:spLocks noGrp="1"/>
          </p:cNvSpPr>
          <p:nvPr>
            <p:ph idx="1"/>
          </p:nvPr>
        </p:nvSpPr>
        <p:spPr>
          <a:xfrm>
            <a:off x="762000" y="1946275"/>
            <a:ext cx="7848600" cy="4378325"/>
          </a:xfrm>
        </p:spPr>
        <p:txBody>
          <a:bodyPr>
            <a:normAutofit fontScale="92500" lnSpcReduction="20000"/>
          </a:bodyPr>
          <a:lstStyle/>
          <a:p>
            <a:pPr marL="531813" indent="-531813" algn="just" eaLnBrk="1" hangingPunct="1"/>
            <a:r>
              <a:rPr lang="id-ID" altLang="en-US" sz="2000" b="1" i="1" dirty="0">
                <a:solidFill>
                  <a:srgbClr val="002060"/>
                </a:solidFill>
              </a:rPr>
              <a:t>Prinsip Ketelitian</a:t>
            </a:r>
            <a:r>
              <a:rPr lang="id-ID" altLang="en-US" sz="2000" b="1" dirty="0">
                <a:solidFill>
                  <a:srgbClr val="002060"/>
                </a:solidFill>
              </a:rPr>
              <a:t>, diselenggarakan secara teliti dan cermat dari bentuk, susunan pengetikan, isi, struktur, kaidah bahasa dan penerapan kaidah ejaan didalam pengetikan.</a:t>
            </a:r>
            <a:endParaRPr lang="en-US" altLang="en-US" sz="2000" b="1" dirty="0">
              <a:solidFill>
                <a:srgbClr val="002060"/>
              </a:solidFill>
            </a:endParaRPr>
          </a:p>
          <a:p>
            <a:pPr marL="531813" indent="-531813" algn="just" eaLnBrk="1" hangingPunct="1">
              <a:buFont typeface="Wingdings" panose="05000000000000000000" pitchFamily="2" charset="2"/>
              <a:buNone/>
            </a:pPr>
            <a:endParaRPr lang="en-US" altLang="en-US" sz="800" b="1" dirty="0">
              <a:solidFill>
                <a:srgbClr val="002060"/>
              </a:solidFill>
            </a:endParaRPr>
          </a:p>
          <a:p>
            <a:pPr marL="531813" indent="-531813" algn="just" eaLnBrk="1" hangingPunct="1"/>
            <a:r>
              <a:rPr lang="id-ID" altLang="en-US" sz="2000" b="1" i="1" dirty="0">
                <a:solidFill>
                  <a:srgbClr val="002060"/>
                </a:solidFill>
              </a:rPr>
              <a:t>Prinsip Kejelasan</a:t>
            </a:r>
            <a:r>
              <a:rPr lang="id-ID" altLang="en-US" sz="2000" b="1" dirty="0">
                <a:solidFill>
                  <a:srgbClr val="002060"/>
                </a:solidFill>
              </a:rPr>
              <a:t>, diselenggarakan dengan memperhatikan</a:t>
            </a:r>
            <a:r>
              <a:rPr lang="sv-SE" altLang="en-US" sz="2000" b="1" dirty="0">
                <a:solidFill>
                  <a:srgbClr val="002060"/>
                </a:solidFill>
              </a:rPr>
              <a:t> kejelasan aspek fisik dan materi  dengan mengutamakan  metode yang  cepat dan tepat</a:t>
            </a:r>
            <a:r>
              <a:rPr lang="id-ID" altLang="en-US" sz="2000" b="1" dirty="0">
                <a:solidFill>
                  <a:srgbClr val="002060"/>
                </a:solidFill>
              </a:rPr>
              <a:t>.</a:t>
            </a:r>
            <a:endParaRPr lang="en-US" altLang="en-US" sz="2000" b="1" dirty="0">
              <a:solidFill>
                <a:srgbClr val="002060"/>
              </a:solidFill>
            </a:endParaRPr>
          </a:p>
          <a:p>
            <a:pPr marL="531813" indent="-531813" algn="just" eaLnBrk="1" hangingPunct="1">
              <a:buFont typeface="Wingdings" panose="05000000000000000000" pitchFamily="2" charset="2"/>
              <a:buNone/>
            </a:pPr>
            <a:endParaRPr lang="en-US" altLang="en-US" sz="800" b="1" dirty="0">
              <a:solidFill>
                <a:srgbClr val="002060"/>
              </a:solidFill>
            </a:endParaRPr>
          </a:p>
          <a:p>
            <a:pPr marL="531813" indent="-531813" algn="just" eaLnBrk="1" hangingPunct="1"/>
            <a:r>
              <a:rPr lang="id-ID" altLang="en-US" sz="2000" b="1" i="1" dirty="0">
                <a:solidFill>
                  <a:srgbClr val="002060"/>
                </a:solidFill>
              </a:rPr>
              <a:t>Prinsip Singkat dan padat</a:t>
            </a:r>
            <a:r>
              <a:rPr lang="id-ID" altLang="en-US" sz="2000" b="1" dirty="0">
                <a:solidFill>
                  <a:srgbClr val="002060"/>
                </a:solidFill>
              </a:rPr>
              <a:t>, diselenggarakan dengan menggunakan </a:t>
            </a:r>
            <a:r>
              <a:rPr lang="sv-SE" altLang="en-US" sz="2000" b="1" dirty="0">
                <a:solidFill>
                  <a:srgbClr val="002060"/>
                </a:solidFill>
              </a:rPr>
              <a:t>bahasa indonesia yang baik dan benar</a:t>
            </a:r>
            <a:r>
              <a:rPr lang="en-US" altLang="en-US" b="1" dirty="0">
                <a:solidFill>
                  <a:srgbClr val="002060"/>
                </a:solidFill>
              </a:rPr>
              <a:t>.</a:t>
            </a:r>
          </a:p>
          <a:p>
            <a:pPr marL="531813" indent="-531813" algn="just" eaLnBrk="1" hangingPunct="1">
              <a:buFont typeface="Wingdings" panose="05000000000000000000" pitchFamily="2" charset="2"/>
              <a:buNone/>
            </a:pPr>
            <a:endParaRPr lang="en-US" altLang="en-US" sz="800" b="1" dirty="0">
              <a:solidFill>
                <a:srgbClr val="002060"/>
              </a:solidFill>
            </a:endParaRPr>
          </a:p>
          <a:p>
            <a:pPr marL="531813" indent="-531813" algn="just" eaLnBrk="1" hangingPunct="1"/>
            <a:r>
              <a:rPr lang="id-ID" altLang="en-US" sz="2000" b="1" i="1" dirty="0">
                <a:solidFill>
                  <a:srgbClr val="002060"/>
                </a:solidFill>
              </a:rPr>
              <a:t>Prinsip L</a:t>
            </a:r>
            <a:r>
              <a:rPr lang="sv-SE" altLang="en-US" sz="2000" b="1" i="1" dirty="0">
                <a:solidFill>
                  <a:srgbClr val="002060"/>
                </a:solidFill>
              </a:rPr>
              <a:t>ogis dan meyakinkan</a:t>
            </a:r>
            <a:r>
              <a:rPr lang="id-ID" altLang="en-US" sz="2000" b="1" dirty="0">
                <a:solidFill>
                  <a:srgbClr val="002060"/>
                </a:solidFill>
              </a:rPr>
              <a:t>, diselenggarakan secara </a:t>
            </a:r>
            <a:r>
              <a:rPr lang="sv-SE" altLang="en-US" sz="2000" b="1" dirty="0">
                <a:solidFill>
                  <a:srgbClr val="002060"/>
                </a:solidFill>
              </a:rPr>
              <a:t>runtut dan logis dan meyakinkan serta struktur kalimat harus lengkap dan efektif</a:t>
            </a:r>
            <a:r>
              <a:rPr lang="id-ID" altLang="en-US" sz="2000" b="1" dirty="0">
                <a:solidFill>
                  <a:srgbClr val="002060"/>
                </a:solidFill>
              </a:rPr>
              <a:t>..</a:t>
            </a:r>
            <a:endParaRPr lang="en-US" altLang="en-US" sz="2000" b="1" dirty="0">
              <a:solidFill>
                <a:srgbClr val="002060"/>
              </a:solidFill>
            </a:endParaRPr>
          </a:p>
        </p:txBody>
      </p:sp>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WordArt 4">
            <a:extLst>
              <a:ext uri="{FF2B5EF4-FFF2-40B4-BE49-F238E27FC236}">
                <a16:creationId xmlns:a16="http://schemas.microsoft.com/office/drawing/2014/main" id="{7195AFBA-B0A1-4FA5-B398-864DD103DBD4}"/>
              </a:ext>
            </a:extLst>
          </p:cNvPr>
          <p:cNvSpPr>
            <a:spLocks noChangeArrowheads="1" noChangeShapeType="1" noTextEdit="1"/>
          </p:cNvSpPr>
          <p:nvPr/>
        </p:nvSpPr>
        <p:spPr bwMode="auto">
          <a:xfrm>
            <a:off x="1295400" y="779463"/>
            <a:ext cx="6553200" cy="896937"/>
          </a:xfrm>
          <a:prstGeom prst="rect">
            <a:avLst/>
          </a:prstGeom>
        </p:spPr>
        <p:txBody>
          <a:bodyPr wrap="none" fromWordArt="1">
            <a:prstTxWarp prst="textDeflateBottom">
              <a:avLst>
                <a:gd name="adj" fmla="val 100000"/>
              </a:avLst>
            </a:prstTxWarp>
          </a:bodyPr>
          <a:lstStyle/>
          <a:p>
            <a:pPr algn="ctr"/>
            <a:r>
              <a:rPr lang="en-ID" sz="2400" b="1" kern="10" spc="-120">
                <a:ln w="9525">
                  <a:solidFill>
                    <a:srgbClr val="000000"/>
                  </a:solidFill>
                  <a:round/>
                  <a:headEnd/>
                  <a:tailEnd/>
                </a:ln>
                <a:solidFill>
                  <a:srgbClr val="FFFF00"/>
                </a:solidFill>
                <a:latin typeface="Arial Black" panose="020B0A04020102020204" pitchFamily="34" charset="0"/>
              </a:rPr>
              <a:t>KEWENANGAN PENANDATANGANAN NASKAH DINAS</a:t>
            </a:r>
          </a:p>
        </p:txBody>
      </p:sp>
      <p:sp>
        <p:nvSpPr>
          <p:cNvPr id="96259" name="Rectangle 5">
            <a:extLst>
              <a:ext uri="{FF2B5EF4-FFF2-40B4-BE49-F238E27FC236}">
                <a16:creationId xmlns:a16="http://schemas.microsoft.com/office/drawing/2014/main" id="{6EEA5EAA-65E6-422F-A216-CAB38CCE9749}"/>
              </a:ext>
            </a:extLst>
          </p:cNvPr>
          <p:cNvSpPr>
            <a:spLocks noChangeArrowheads="1"/>
          </p:cNvSpPr>
          <p:nvPr/>
        </p:nvSpPr>
        <p:spPr bwMode="auto">
          <a:xfrm>
            <a:off x="1295400" y="3100388"/>
            <a:ext cx="68580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eaLnBrk="1" hangingPunct="1">
              <a:spcBef>
                <a:spcPct val="0"/>
              </a:spcBef>
              <a:buClrTx/>
              <a:buSzTx/>
              <a:buFontTx/>
              <a:buNone/>
            </a:pPr>
            <a:r>
              <a:rPr lang="sv-SE" altLang="en-US" sz="2400" b="1">
                <a:latin typeface="Arial" panose="020B0604020202020204" pitchFamily="34" charset="0"/>
              </a:rPr>
              <a:t>Kewenangan Penandatanganan Naskah Dinas adalah hak dan kewajiban yang ada pada seorang pejabat untuk menanda tangani naskah dinas sesuai dengan tugas dan tanggung jawab kedinasan pada jabatannya.</a:t>
            </a:r>
          </a:p>
        </p:txBody>
      </p:sp>
      <p:pic>
        <p:nvPicPr>
          <p:cNvPr id="96261" name="Picture 101" descr="pen2">
            <a:extLst>
              <a:ext uri="{FF2B5EF4-FFF2-40B4-BE49-F238E27FC236}">
                <a16:creationId xmlns:a16="http://schemas.microsoft.com/office/drawing/2014/main" id="{8B879CF1-AB07-4D23-A9E9-3BD771882EF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53400" y="914400"/>
            <a:ext cx="75723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6">
            <a:extLst>
              <a:ext uri="{FF2B5EF4-FFF2-40B4-BE49-F238E27FC236}">
                <a16:creationId xmlns:a16="http://schemas.microsoft.com/office/drawing/2014/main" id="{95D2710A-C61C-4A2F-9768-9DCAC3F08FD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2057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dir="l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DF1557C-5DE9-4A79-A400-1318AC8877DD}"/>
              </a:ext>
            </a:extLst>
          </p:cNvPr>
          <p:cNvSpPr>
            <a:spLocks noGrp="1" noChangeArrowheads="1"/>
          </p:cNvSpPr>
          <p:nvPr>
            <p:ph type="title"/>
          </p:nvPr>
        </p:nvSpPr>
        <p:spPr>
          <a:xfrm>
            <a:off x="611188" y="485775"/>
            <a:ext cx="6475412" cy="1114425"/>
          </a:xfrm>
          <a:ln w="38100" cmpd="dbl">
            <a:solidFill>
              <a:schemeClr val="tx1"/>
            </a:solidFill>
          </a:ln>
        </p:spPr>
        <p:txBody>
          <a:bodyPr/>
          <a:lstStyle/>
          <a:p>
            <a:pPr eaLnBrk="1" fontAlgn="auto" hangingPunct="1">
              <a:spcAft>
                <a:spcPts val="0"/>
              </a:spcAft>
              <a:defRPr/>
            </a:pPr>
            <a:r>
              <a:rPr lang="id-ID" sz="2800" dirty="0">
                <a:solidFill>
                  <a:srgbClr val="FF0000"/>
                </a:solidFill>
                <a:latin typeface="Britannic Bold" pitchFamily="34" charset="0"/>
              </a:rPr>
              <a:t>KEWENANGAN </a:t>
            </a:r>
            <a:r>
              <a:rPr lang="en-US" sz="2800" dirty="0">
                <a:solidFill>
                  <a:srgbClr val="FF0000"/>
                </a:solidFill>
                <a:latin typeface="Britannic Bold" pitchFamily="34" charset="0"/>
              </a:rPr>
              <a:t>PENGGUNAAN ATAS NAMA (</a:t>
            </a:r>
            <a:r>
              <a:rPr lang="en-US" sz="2800" dirty="0" err="1">
                <a:solidFill>
                  <a:srgbClr val="FF0000"/>
                </a:solidFill>
                <a:latin typeface="Britannic Bold" pitchFamily="34" charset="0"/>
              </a:rPr>
              <a:t>a.n</a:t>
            </a:r>
            <a:r>
              <a:rPr lang="en-US" sz="2800" dirty="0">
                <a:solidFill>
                  <a:srgbClr val="FF0000"/>
                </a:solidFill>
                <a:latin typeface="Britannic Bold" pitchFamily="34" charset="0"/>
              </a:rPr>
              <a:t>) DAN UNTUK BELIAU (</a:t>
            </a:r>
            <a:r>
              <a:rPr lang="en-US" sz="2800" dirty="0" err="1">
                <a:solidFill>
                  <a:srgbClr val="FF0000"/>
                </a:solidFill>
                <a:latin typeface="Britannic Bold" pitchFamily="34" charset="0"/>
              </a:rPr>
              <a:t>u.b</a:t>
            </a:r>
            <a:r>
              <a:rPr lang="en-US" sz="2800" dirty="0">
                <a:solidFill>
                  <a:srgbClr val="FF0000"/>
                </a:solidFill>
                <a:latin typeface="Britannic Bold" pitchFamily="34" charset="0"/>
              </a:rPr>
              <a:t>) </a:t>
            </a:r>
            <a:r>
              <a:rPr lang="id-ID" sz="2800" dirty="0">
                <a:solidFill>
                  <a:srgbClr val="FF0000"/>
                </a:solidFill>
                <a:latin typeface="Britannic Bold" pitchFamily="34" charset="0"/>
              </a:rPr>
              <a:t>  </a:t>
            </a:r>
            <a:r>
              <a:rPr lang="id-ID" sz="2800" dirty="0">
                <a:solidFill>
                  <a:srgbClr val="FFFF00"/>
                </a:solidFill>
                <a:latin typeface="Britannic Bold" pitchFamily="34" charset="0"/>
              </a:rPr>
              <a:t>                         </a:t>
            </a:r>
            <a:endParaRPr lang="en-US" sz="2800" i="1" dirty="0">
              <a:solidFill>
                <a:srgbClr val="FFFF00"/>
              </a:solidFill>
              <a:latin typeface="Britannic Bold" pitchFamily="34" charset="0"/>
            </a:endParaRPr>
          </a:p>
        </p:txBody>
      </p:sp>
      <p:sp>
        <p:nvSpPr>
          <p:cNvPr id="97283" name="Rectangle 3">
            <a:extLst>
              <a:ext uri="{FF2B5EF4-FFF2-40B4-BE49-F238E27FC236}">
                <a16:creationId xmlns:a16="http://schemas.microsoft.com/office/drawing/2014/main" id="{2DCEB781-DD25-4BC0-9F9E-B8E5AF54EF95}"/>
              </a:ext>
            </a:extLst>
          </p:cNvPr>
          <p:cNvSpPr>
            <a:spLocks noGrp="1"/>
          </p:cNvSpPr>
          <p:nvPr>
            <p:ph idx="1"/>
          </p:nvPr>
        </p:nvSpPr>
        <p:spPr>
          <a:xfrm>
            <a:off x="611188" y="2060575"/>
            <a:ext cx="7772400" cy="3756025"/>
          </a:xfrm>
        </p:spPr>
        <p:txBody>
          <a:bodyPr>
            <a:normAutofit fontScale="85000" lnSpcReduction="10000"/>
          </a:bodyPr>
          <a:lstStyle/>
          <a:p>
            <a:pPr marL="608013" indent="-608013" algn="just" eaLnBrk="1" hangingPunct="1"/>
            <a:r>
              <a:rPr lang="sv-SE" altLang="en-US" sz="2000" dirty="0">
                <a:solidFill>
                  <a:srgbClr val="002060"/>
                </a:solidFill>
                <a:latin typeface="Britannic Bold" panose="020B0903060703020204" pitchFamily="34" charset="0"/>
              </a:rPr>
              <a:t>Atas nama yang disingkat a.n. merupakan jenis pelimpahan wewenang/mandat dalam hubungan internal antara atasan kepada pejabat setingkat dibawahnya.</a:t>
            </a:r>
          </a:p>
          <a:p>
            <a:pPr marL="608013" indent="-608013" algn="just" eaLnBrk="1" hangingPunct="1">
              <a:buFont typeface="Wingdings" panose="05000000000000000000" pitchFamily="2" charset="2"/>
              <a:buNone/>
            </a:pPr>
            <a:endParaRPr lang="sv-SE" altLang="en-US" sz="1200" dirty="0">
              <a:solidFill>
                <a:srgbClr val="002060"/>
              </a:solidFill>
              <a:latin typeface="Britannic Bold" panose="020B0903060703020204" pitchFamily="34" charset="0"/>
            </a:endParaRPr>
          </a:p>
          <a:p>
            <a:pPr marL="608013" indent="-608013" algn="just" eaLnBrk="1" hangingPunct="1"/>
            <a:r>
              <a:rPr lang="sv-SE" altLang="en-US" sz="2000" dirty="0">
                <a:solidFill>
                  <a:srgbClr val="002060"/>
                </a:solidFill>
                <a:latin typeface="Britannic Bold" panose="020B0903060703020204" pitchFamily="34" charset="0"/>
              </a:rPr>
              <a:t>Untuk beliau yang disingkat u.b. merupakan jenis pelimpahan wewenang/mandat dalam hubungan internal antara atasan kepada pejabat dua tingkat dibawahnya.</a:t>
            </a:r>
          </a:p>
          <a:p>
            <a:pPr marL="608013" indent="-608013" algn="just" eaLnBrk="1" hangingPunct="1">
              <a:buFont typeface="Wingdings" panose="05000000000000000000" pitchFamily="2" charset="2"/>
              <a:buNone/>
            </a:pPr>
            <a:endParaRPr lang="sv-SE" altLang="en-US" sz="1000" dirty="0">
              <a:solidFill>
                <a:srgbClr val="002060"/>
              </a:solidFill>
              <a:latin typeface="Britannic Bold" panose="020B0903060703020204" pitchFamily="34" charset="0"/>
            </a:endParaRPr>
          </a:p>
          <a:p>
            <a:pPr marL="608013" indent="-608013" algn="just" eaLnBrk="1" hangingPunct="1"/>
            <a:r>
              <a:rPr lang="sv-SE" altLang="en-US" sz="2000" dirty="0">
                <a:solidFill>
                  <a:srgbClr val="002060"/>
                </a:solidFill>
                <a:latin typeface="Britannic Bold" panose="020B0903060703020204" pitchFamily="34" charset="0"/>
              </a:rPr>
              <a:t>Tanggung jawab tetap berada pada pejabat yang melimpahkan wewenang/mandat dan pejabat yang menerima pelimpahan wewenang harus mempertanggungjawakan kepada pejabat yang melimpahkan wewenang.</a:t>
            </a:r>
            <a:endParaRPr lang="en-US" altLang="en-US" sz="2000" dirty="0">
              <a:solidFill>
                <a:srgbClr val="002060"/>
              </a:solidFill>
              <a:latin typeface="Britannic Bold" panose="020B0903060703020204" pitchFamily="34" charset="0"/>
            </a:endParaRPr>
          </a:p>
        </p:txBody>
      </p:sp>
    </p:spTree>
  </p:cSld>
  <p:clrMapOvr>
    <a:masterClrMapping/>
  </p:clrMapOvr>
  <p:transition spd="slow">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a:extLst>
              <a:ext uri="{FF2B5EF4-FFF2-40B4-BE49-F238E27FC236}">
                <a16:creationId xmlns:a16="http://schemas.microsoft.com/office/drawing/2014/main" id="{93A41431-3398-4C91-AD14-05C03BEEF8D5}"/>
              </a:ext>
            </a:extLst>
          </p:cNvPr>
          <p:cNvSpPr>
            <a:spLocks noGrp="1"/>
          </p:cNvSpPr>
          <p:nvPr>
            <p:ph idx="1"/>
          </p:nvPr>
        </p:nvSpPr>
        <p:spPr>
          <a:xfrm>
            <a:off x="381000" y="1981200"/>
            <a:ext cx="7772400" cy="3900488"/>
          </a:xfrm>
        </p:spPr>
        <p:txBody>
          <a:bodyPr>
            <a:normAutofit lnSpcReduction="10000"/>
          </a:bodyPr>
          <a:lstStyle/>
          <a:p>
            <a:pPr marL="608013" indent="-608013" algn="just" eaLnBrk="1" hangingPunct="1">
              <a:lnSpc>
                <a:spcPct val="80000"/>
              </a:lnSpc>
            </a:pPr>
            <a:r>
              <a:rPr lang="sv-SE" altLang="en-US" sz="2000" b="0" dirty="0">
                <a:solidFill>
                  <a:srgbClr val="002060"/>
                </a:solidFill>
                <a:latin typeface="Britannic Bold" panose="020B0903060703020204" pitchFamily="34" charset="0"/>
              </a:rPr>
              <a:t>Pelaksana tugas yang disingkat Plt merupakan pejabat sementara pada jabatan tertentu yang mendapat pelimpahan kewenangan penandatanganan naskah dinas</a:t>
            </a:r>
            <a:r>
              <a:rPr lang="id-ID" altLang="en-US" sz="2000" b="0" dirty="0">
                <a:solidFill>
                  <a:srgbClr val="002060"/>
                </a:solidFill>
                <a:latin typeface="Britannic Bold" panose="020B0903060703020204" pitchFamily="34" charset="0"/>
              </a:rPr>
              <a:t>, </a:t>
            </a:r>
            <a:r>
              <a:rPr lang="sv-SE" altLang="en-US" sz="2000" b="0" dirty="0">
                <a:solidFill>
                  <a:srgbClr val="002060"/>
                </a:solidFill>
                <a:latin typeface="Britannic Bold" panose="020B0903060703020204" pitchFamily="34" charset="0"/>
              </a:rPr>
              <a:t>karena pejabat definitif belum dilantik</a:t>
            </a:r>
            <a:r>
              <a:rPr lang="id-ID" altLang="en-US" sz="2000" b="0" dirty="0">
                <a:solidFill>
                  <a:srgbClr val="002060"/>
                </a:solidFill>
                <a:latin typeface="Britannic Bold" panose="020B0903060703020204" pitchFamily="34" charset="0"/>
              </a:rPr>
              <a:t>.</a:t>
            </a:r>
            <a:endParaRPr lang="en-US" altLang="en-US" sz="2000" b="0" dirty="0">
              <a:solidFill>
                <a:srgbClr val="002060"/>
              </a:solidFill>
              <a:latin typeface="Britannic Bold" panose="020B0903060703020204" pitchFamily="34" charset="0"/>
            </a:endParaRPr>
          </a:p>
          <a:p>
            <a:pPr marL="608013" indent="-608013" algn="just" eaLnBrk="1" hangingPunct="1">
              <a:lnSpc>
                <a:spcPct val="80000"/>
              </a:lnSpc>
              <a:buFont typeface="Wingdings" panose="05000000000000000000" pitchFamily="2" charset="2"/>
              <a:buNone/>
            </a:pPr>
            <a:endParaRPr lang="en-US" altLang="en-US" sz="900" b="0" dirty="0">
              <a:solidFill>
                <a:srgbClr val="002060"/>
              </a:solidFill>
              <a:latin typeface="Britannic Bold" panose="020B0903060703020204" pitchFamily="34" charset="0"/>
            </a:endParaRPr>
          </a:p>
          <a:p>
            <a:pPr marL="608013" indent="-608013" algn="just" eaLnBrk="1" hangingPunct="1">
              <a:lnSpc>
                <a:spcPct val="80000"/>
              </a:lnSpc>
            </a:pPr>
            <a:r>
              <a:rPr lang="id-ID" altLang="en-US" sz="2000" b="0" dirty="0">
                <a:solidFill>
                  <a:srgbClr val="002060"/>
                </a:solidFill>
                <a:latin typeface="Britannic Bold" panose="020B0903060703020204" pitchFamily="34" charset="0"/>
              </a:rPr>
              <a:t>Plt diangkat dengan keputusan kepala SKPD atau keputusan  bupati/walikota dan berlaku paling lama 1 (satu) tahun.</a:t>
            </a:r>
            <a:endParaRPr lang="en-US" altLang="en-US" sz="2000" b="0" dirty="0">
              <a:solidFill>
                <a:srgbClr val="002060"/>
              </a:solidFill>
              <a:latin typeface="Britannic Bold" panose="020B0903060703020204" pitchFamily="34" charset="0"/>
            </a:endParaRPr>
          </a:p>
          <a:p>
            <a:pPr marL="608013" indent="-608013" algn="just" eaLnBrk="1" hangingPunct="1">
              <a:lnSpc>
                <a:spcPct val="80000"/>
              </a:lnSpc>
              <a:buFont typeface="Wingdings" panose="05000000000000000000" pitchFamily="2" charset="2"/>
              <a:buNone/>
            </a:pPr>
            <a:endParaRPr lang="en-US" altLang="en-US" sz="1000" b="0" dirty="0">
              <a:solidFill>
                <a:srgbClr val="002060"/>
              </a:solidFill>
              <a:latin typeface="Britannic Bold" panose="020B0903060703020204" pitchFamily="34" charset="0"/>
            </a:endParaRPr>
          </a:p>
          <a:p>
            <a:pPr marL="608013" indent="-608013" algn="just" eaLnBrk="1" hangingPunct="1">
              <a:lnSpc>
                <a:spcPct val="80000"/>
              </a:lnSpc>
            </a:pPr>
            <a:r>
              <a:rPr lang="id-ID" altLang="en-US" sz="2000" b="0" dirty="0">
                <a:solidFill>
                  <a:srgbClr val="002060"/>
                </a:solidFill>
                <a:latin typeface="Britannic Bold" panose="020B0903060703020204" pitchFamily="34" charset="0"/>
              </a:rPr>
              <a:t>Pelaksana tugas harian yang disingkat Plh merupakan pejabat sementara pada jabatan tertentu yang mendapat pelimpahan kewenangan penandatanganan naskah dinas, karena pejabat definitif berhalangan sementara.</a:t>
            </a:r>
            <a:endParaRPr lang="en-US" altLang="en-US" sz="2000" b="0" dirty="0">
              <a:solidFill>
                <a:srgbClr val="002060"/>
              </a:solidFill>
              <a:latin typeface="Britannic Bold" panose="020B0903060703020204" pitchFamily="34" charset="0"/>
            </a:endParaRPr>
          </a:p>
          <a:p>
            <a:pPr marL="608013" indent="-608013" algn="just" eaLnBrk="1" hangingPunct="1">
              <a:lnSpc>
                <a:spcPct val="80000"/>
              </a:lnSpc>
              <a:buFont typeface="Wingdings" panose="05000000000000000000" pitchFamily="2" charset="2"/>
              <a:buNone/>
            </a:pPr>
            <a:endParaRPr lang="id-ID" altLang="en-US" sz="1000" b="0" dirty="0">
              <a:solidFill>
                <a:srgbClr val="002060"/>
              </a:solidFill>
              <a:latin typeface="Britannic Bold" panose="020B0903060703020204" pitchFamily="34" charset="0"/>
            </a:endParaRPr>
          </a:p>
          <a:p>
            <a:pPr marL="608013" indent="-608013" algn="just" eaLnBrk="1" hangingPunct="1">
              <a:lnSpc>
                <a:spcPct val="80000"/>
              </a:lnSpc>
            </a:pPr>
            <a:r>
              <a:rPr lang="id-ID" altLang="en-US" sz="2000" b="0" dirty="0">
                <a:solidFill>
                  <a:srgbClr val="002060"/>
                </a:solidFill>
                <a:latin typeface="Britannic Bold" panose="020B0903060703020204" pitchFamily="34" charset="0"/>
              </a:rPr>
              <a:t>Plh diangkat dengan keputusan kepala SKPD atau keputusan  bupati/walikota dan berlaku paling lama 3 (tiga) bulan.</a:t>
            </a:r>
            <a:endParaRPr lang="en-US" altLang="en-US" sz="2000" b="0" dirty="0">
              <a:solidFill>
                <a:srgbClr val="002060"/>
              </a:solidFill>
              <a:latin typeface="Britannic Bold" panose="020B0903060703020204" pitchFamily="34" charset="0"/>
            </a:endParaRPr>
          </a:p>
        </p:txBody>
      </p:sp>
      <p:sp>
        <p:nvSpPr>
          <p:cNvPr id="98307" name="Rectangle 4">
            <a:extLst>
              <a:ext uri="{FF2B5EF4-FFF2-40B4-BE49-F238E27FC236}">
                <a16:creationId xmlns:a16="http://schemas.microsoft.com/office/drawing/2014/main" id="{522FA928-A15F-4DAE-87D4-B8C085ABFB97}"/>
              </a:ext>
            </a:extLst>
          </p:cNvPr>
          <p:cNvSpPr>
            <a:spLocks noChangeArrowheads="1"/>
          </p:cNvSpPr>
          <p:nvPr/>
        </p:nvSpPr>
        <p:spPr bwMode="auto">
          <a:xfrm>
            <a:off x="900113" y="476250"/>
            <a:ext cx="7086600" cy="971550"/>
          </a:xfrm>
          <a:prstGeom prst="rect">
            <a:avLst/>
          </a:prstGeom>
          <a:noFill/>
          <a:ln w="38100" cmpd="dbl">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2057" tIns="46029" rIns="92057" bIns="46029"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en-US" sz="3200" b="1" dirty="0">
                <a:solidFill>
                  <a:srgbClr val="FF0000"/>
                </a:solidFill>
                <a:latin typeface="Britannic Bold" panose="020B0903060703020204" pitchFamily="34" charset="0"/>
              </a:rPr>
              <a:t>KEWENANGAN  </a:t>
            </a:r>
            <a:r>
              <a:rPr lang="en-US" altLang="en-US" sz="3200" b="1" dirty="0" err="1">
                <a:solidFill>
                  <a:srgbClr val="FF0000"/>
                </a:solidFill>
                <a:latin typeface="Britannic Bold" panose="020B0903060703020204" pitchFamily="34" charset="0"/>
              </a:rPr>
              <a:t>Plt</a:t>
            </a:r>
            <a:r>
              <a:rPr lang="en-US" altLang="en-US" sz="3200" b="1" dirty="0">
                <a:solidFill>
                  <a:srgbClr val="FF0000"/>
                </a:solidFill>
                <a:latin typeface="Britannic Bold" panose="020B0903060703020204" pitchFamily="34" charset="0"/>
              </a:rPr>
              <a:t>. DAN </a:t>
            </a:r>
            <a:r>
              <a:rPr lang="en-US" altLang="en-US" sz="3200" b="1" dirty="0" err="1">
                <a:solidFill>
                  <a:srgbClr val="FF0000"/>
                </a:solidFill>
                <a:latin typeface="Britannic Bold" panose="020B0903060703020204" pitchFamily="34" charset="0"/>
              </a:rPr>
              <a:t>Plh</a:t>
            </a:r>
            <a:r>
              <a:rPr lang="en-US" altLang="en-US" sz="3200" b="1" dirty="0">
                <a:solidFill>
                  <a:srgbClr val="FF0000"/>
                </a:solidFill>
                <a:latin typeface="Britannic Bold" panose="020B0903060703020204" pitchFamily="34" charset="0"/>
              </a:rPr>
              <a:t>.</a:t>
            </a:r>
          </a:p>
          <a:p>
            <a:pPr eaLnBrk="1" hangingPunct="1">
              <a:spcBef>
                <a:spcPct val="0"/>
              </a:spcBef>
              <a:buClrTx/>
              <a:buSzTx/>
              <a:buFontTx/>
              <a:buNone/>
            </a:pPr>
            <a:endParaRPr lang="en-US" altLang="en-US" sz="2400" b="1" i="1" dirty="0">
              <a:latin typeface="Britannic Bold" panose="020B0903060703020204" pitchFamily="34" charset="0"/>
            </a:endParaRPr>
          </a:p>
        </p:txBody>
      </p:sp>
    </p:spTree>
  </p:cSld>
  <p:clrMapOvr>
    <a:masterClrMapping/>
  </p:clrMapOvr>
  <p:transition spd="slow">
    <p:randomBa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err="1">
                <a:latin typeface="Agency FB" pitchFamily="34" charset="0"/>
              </a:rPr>
              <a:t>Penyelenggaraan</a:t>
            </a:r>
            <a:r>
              <a:rPr lang="en-US" b="1" dirty="0">
                <a:latin typeface="Agency FB" pitchFamily="34" charset="0"/>
              </a:rPr>
              <a:t> </a:t>
            </a:r>
            <a:r>
              <a:rPr lang="en-US" b="1" dirty="0" err="1">
                <a:latin typeface="Agency FB" pitchFamily="34" charset="0"/>
              </a:rPr>
              <a:t>Naskah</a:t>
            </a:r>
            <a:r>
              <a:rPr lang="en-US" b="1" dirty="0">
                <a:latin typeface="Agency FB" pitchFamily="34" charset="0"/>
              </a:rPr>
              <a:t> </a:t>
            </a:r>
            <a:r>
              <a:rPr lang="en-US" b="1" dirty="0" err="1">
                <a:latin typeface="Agency FB" pitchFamily="34" charset="0"/>
              </a:rPr>
              <a:t>Dinas</a:t>
            </a:r>
            <a:r>
              <a:rPr lang="en-US" b="1" dirty="0">
                <a:latin typeface="Agency FB" pitchFamily="34" charset="0"/>
              </a:rPr>
              <a:t>, </a:t>
            </a:r>
            <a:r>
              <a:rPr lang="en-US" b="1" dirty="0" err="1">
                <a:latin typeface="Agency FB" pitchFamily="34" charset="0"/>
              </a:rPr>
              <a:t>meliputi</a:t>
            </a:r>
            <a:endParaRPr lang="en-US" b="1" dirty="0">
              <a:latin typeface="Agency FB" pitchFamily="34" charset="0"/>
            </a:endParaRPr>
          </a:p>
        </p:txBody>
      </p:sp>
      <p:sp>
        <p:nvSpPr>
          <p:cNvPr id="4" name="Google Shape;198;p24"/>
          <p:cNvSpPr/>
          <p:nvPr/>
        </p:nvSpPr>
        <p:spPr>
          <a:xfrm>
            <a:off x="683568" y="3140968"/>
            <a:ext cx="2261771" cy="1440160"/>
          </a:xfrm>
          <a:prstGeom prst="ellipse">
            <a:avLst/>
          </a:prstGeom>
          <a:solidFill>
            <a:srgbClr val="FF8700">
              <a:alpha val="85380"/>
            </a:srgbClr>
          </a:solidFill>
          <a:ln>
            <a:solidFill>
              <a:schemeClr val="bg1"/>
            </a:solidFill>
          </a:ln>
        </p:spPr>
        <p:txBody>
          <a:bodyPr spcFirstLastPara="1" wrap="square" lIns="91425" tIns="91425" rIns="91425" bIns="91425" anchor="ctr" anchorCtr="0">
            <a:noAutofit/>
          </a:bodyPr>
          <a:lstStyle/>
          <a:p>
            <a:pPr algn="l" fontAlgn="auto">
              <a:lnSpc>
                <a:spcPct val="125000"/>
              </a:lnSpc>
              <a:spcBef>
                <a:spcPts val="0"/>
              </a:spcBef>
              <a:spcAft>
                <a:spcPts val="0"/>
              </a:spcAft>
            </a:pPr>
            <a:r>
              <a:rPr lang="en-US" sz="1400" b="1" dirty="0" err="1">
                <a:solidFill>
                  <a:srgbClr val="002060"/>
                </a:solidFill>
                <a:latin typeface="Tahoma" pitchFamily="34" charset="0"/>
                <a:ea typeface="Tahoma" pitchFamily="34" charset="0"/>
                <a:cs typeface="Tahoma" pitchFamily="34" charset="0"/>
              </a:rPr>
              <a:t>Pengelolaan</a:t>
            </a:r>
            <a:r>
              <a:rPr lang="en-US" sz="1400" b="1" dirty="0">
                <a:solidFill>
                  <a:srgbClr val="002060"/>
                </a:solidFill>
                <a:latin typeface="Tahoma" pitchFamily="34" charset="0"/>
                <a:ea typeface="Tahoma" pitchFamily="34" charset="0"/>
                <a:cs typeface="Tahoma" pitchFamily="34" charset="0"/>
              </a:rPr>
              <a:t> </a:t>
            </a:r>
            <a:r>
              <a:rPr lang="en-US" sz="1400" b="1" dirty="0" err="1">
                <a:solidFill>
                  <a:srgbClr val="002060"/>
                </a:solidFill>
                <a:latin typeface="Tahoma" pitchFamily="34" charset="0"/>
                <a:ea typeface="Tahoma" pitchFamily="34" charset="0"/>
                <a:cs typeface="Tahoma" pitchFamily="34" charset="0"/>
              </a:rPr>
              <a:t>Surat</a:t>
            </a:r>
            <a:r>
              <a:rPr lang="en-US" sz="1400" b="1" dirty="0">
                <a:solidFill>
                  <a:srgbClr val="002060"/>
                </a:solidFill>
                <a:latin typeface="Tahoma" pitchFamily="34" charset="0"/>
                <a:ea typeface="Tahoma" pitchFamily="34" charset="0"/>
                <a:cs typeface="Tahoma" pitchFamily="34" charset="0"/>
              </a:rPr>
              <a:t> </a:t>
            </a:r>
            <a:r>
              <a:rPr lang="en-US" sz="1400" b="1" dirty="0" err="1">
                <a:solidFill>
                  <a:srgbClr val="002060"/>
                </a:solidFill>
                <a:latin typeface="Tahoma" pitchFamily="34" charset="0"/>
                <a:ea typeface="Tahoma" pitchFamily="34" charset="0"/>
                <a:cs typeface="Tahoma" pitchFamily="34" charset="0"/>
              </a:rPr>
              <a:t>Masuk</a:t>
            </a:r>
            <a:r>
              <a:rPr lang="en-US" sz="1400" b="1" dirty="0">
                <a:solidFill>
                  <a:srgbClr val="002060"/>
                </a:solidFill>
                <a:latin typeface="Tahoma" pitchFamily="34" charset="0"/>
                <a:ea typeface="Tahoma" pitchFamily="34" charset="0"/>
                <a:cs typeface="Tahoma" pitchFamily="34" charset="0"/>
              </a:rPr>
              <a:t>/</a:t>
            </a:r>
            <a:r>
              <a:rPr lang="en-US" sz="1400" b="1" dirty="0" err="1">
                <a:solidFill>
                  <a:srgbClr val="002060"/>
                </a:solidFill>
                <a:latin typeface="Tahoma" pitchFamily="34" charset="0"/>
                <a:ea typeface="Tahoma" pitchFamily="34" charset="0"/>
                <a:cs typeface="Tahoma" pitchFamily="34" charset="0"/>
              </a:rPr>
              <a:t>Keluar</a:t>
            </a:r>
            <a:endParaRPr lang="id-ID" sz="1400" b="1" dirty="0">
              <a:solidFill>
                <a:srgbClr val="002060"/>
              </a:solidFill>
              <a:latin typeface="Tahoma" pitchFamily="34" charset="0"/>
              <a:ea typeface="Tahoma" pitchFamily="34" charset="0"/>
              <a:cs typeface="Tahoma" pitchFamily="34" charset="0"/>
            </a:endParaRPr>
          </a:p>
        </p:txBody>
      </p:sp>
      <p:sp>
        <p:nvSpPr>
          <p:cNvPr id="5" name="Google Shape;199;p24"/>
          <p:cNvSpPr/>
          <p:nvPr/>
        </p:nvSpPr>
        <p:spPr>
          <a:xfrm>
            <a:off x="4355976" y="3140968"/>
            <a:ext cx="2376264" cy="1440160"/>
          </a:xfrm>
          <a:prstGeom prst="ellipse">
            <a:avLst/>
          </a:prstGeom>
          <a:solidFill>
            <a:srgbClr val="FF8700">
              <a:alpha val="85380"/>
            </a:srgbClr>
          </a:solidFill>
          <a:ln>
            <a:solidFill>
              <a:schemeClr val="bg1"/>
            </a:solidFill>
          </a:ln>
        </p:spPr>
        <p:txBody>
          <a:bodyPr spcFirstLastPara="1" wrap="square" lIns="91425" tIns="91425" rIns="91425" bIns="91425" anchor="ctr" anchorCtr="0">
            <a:noAutofit/>
          </a:bodyPr>
          <a:lstStyle/>
          <a:p>
            <a:pPr marL="342900" indent="-171450" algn="l" fontAlgn="auto">
              <a:spcBef>
                <a:spcPts val="0"/>
              </a:spcBef>
              <a:spcAft>
                <a:spcPts val="0"/>
              </a:spcAft>
              <a:buFontTx/>
              <a:buChar char="-"/>
            </a:pPr>
            <a:r>
              <a:rPr lang="en-US" sz="1400" b="1" dirty="0" err="1">
                <a:solidFill>
                  <a:srgbClr val="000099"/>
                </a:solidFill>
                <a:latin typeface="Tahoma" pitchFamily="34" charset="0"/>
                <a:ea typeface="Tahoma" pitchFamily="34" charset="0"/>
                <a:cs typeface="Tahoma" pitchFamily="34" charset="0"/>
                <a:sym typeface="Roboto"/>
              </a:rPr>
              <a:t>Penggunaan</a:t>
            </a:r>
            <a:r>
              <a:rPr lang="en-US" sz="1400" b="1" dirty="0">
                <a:solidFill>
                  <a:srgbClr val="000099"/>
                </a:solidFill>
                <a:latin typeface="Tahoma" pitchFamily="34" charset="0"/>
                <a:ea typeface="Tahoma" pitchFamily="34" charset="0"/>
                <a:cs typeface="Tahoma" pitchFamily="34" charset="0"/>
                <a:sym typeface="Roboto"/>
              </a:rPr>
              <a:t> </a:t>
            </a:r>
            <a:r>
              <a:rPr lang="en-US" sz="1400" b="1" dirty="0" err="1">
                <a:solidFill>
                  <a:srgbClr val="000099"/>
                </a:solidFill>
                <a:latin typeface="Tahoma" pitchFamily="34" charset="0"/>
                <a:ea typeface="Tahoma" pitchFamily="34" charset="0"/>
                <a:cs typeface="Tahoma" pitchFamily="34" charset="0"/>
                <a:sym typeface="Roboto"/>
              </a:rPr>
              <a:t>Kertas</a:t>
            </a:r>
            <a:endParaRPr lang="en-US" sz="1400" b="1" dirty="0">
              <a:solidFill>
                <a:srgbClr val="000099"/>
              </a:solidFill>
              <a:latin typeface="Tahoma" pitchFamily="34" charset="0"/>
              <a:ea typeface="Tahoma" pitchFamily="34" charset="0"/>
              <a:cs typeface="Tahoma" pitchFamily="34" charset="0"/>
              <a:sym typeface="Roboto"/>
            </a:endParaRPr>
          </a:p>
          <a:p>
            <a:pPr marL="342900" indent="-171450" algn="l" fontAlgn="auto">
              <a:spcBef>
                <a:spcPts val="0"/>
              </a:spcBef>
              <a:spcAft>
                <a:spcPts val="0"/>
              </a:spcAft>
              <a:buFontTx/>
              <a:buChar char="-"/>
            </a:pPr>
            <a:r>
              <a:rPr lang="en-US" sz="1400" b="1" dirty="0" err="1">
                <a:solidFill>
                  <a:srgbClr val="000099"/>
                </a:solidFill>
                <a:latin typeface="Tahoma" pitchFamily="34" charset="0"/>
                <a:ea typeface="Tahoma" pitchFamily="34" charset="0"/>
                <a:cs typeface="Tahoma" pitchFamily="34" charset="0"/>
                <a:sym typeface="Roboto"/>
              </a:rPr>
              <a:t>Pengetikan</a:t>
            </a:r>
            <a:endParaRPr sz="1200" b="1" dirty="0">
              <a:solidFill>
                <a:srgbClr val="000099"/>
              </a:solidFill>
              <a:latin typeface="Roboto"/>
              <a:ea typeface="Roboto"/>
              <a:cs typeface="Roboto"/>
              <a:sym typeface="Roboto"/>
            </a:endParaRPr>
          </a:p>
        </p:txBody>
      </p:sp>
      <p:sp>
        <p:nvSpPr>
          <p:cNvPr id="6" name="Google Shape;197;p24"/>
          <p:cNvSpPr/>
          <p:nvPr/>
        </p:nvSpPr>
        <p:spPr>
          <a:xfrm>
            <a:off x="2411760" y="3140968"/>
            <a:ext cx="2421612" cy="1440160"/>
          </a:xfrm>
          <a:prstGeom prst="ellipse">
            <a:avLst/>
          </a:prstGeom>
          <a:solidFill>
            <a:srgbClr val="222222"/>
          </a:solidFill>
          <a:ln>
            <a:solidFill>
              <a:schemeClr val="bg1"/>
            </a:solidFill>
          </a:ln>
        </p:spPr>
        <p:txBody>
          <a:bodyPr spcFirstLastPara="1" wrap="square" lIns="91425" tIns="91425" rIns="91425" bIns="91425" anchor="ctr" anchorCtr="0">
            <a:noAutofit/>
          </a:bodyPr>
          <a:lstStyle/>
          <a:p>
            <a:pPr algn="just" fontAlgn="auto">
              <a:lnSpc>
                <a:spcPct val="125000"/>
              </a:lnSpc>
              <a:spcBef>
                <a:spcPts val="0"/>
              </a:spcBef>
              <a:spcAft>
                <a:spcPts val="0"/>
              </a:spcAft>
            </a:pPr>
            <a:endParaRPr lang="en-US" sz="100" dirty="0">
              <a:solidFill>
                <a:srgbClr val="7F7F7F">
                  <a:lumMod val="60000"/>
                  <a:lumOff val="40000"/>
                </a:srgbClr>
              </a:solidFill>
              <a:latin typeface="Tahoma" pitchFamily="34" charset="0"/>
              <a:ea typeface="Tahoma" pitchFamily="34" charset="0"/>
              <a:cs typeface="Tahoma" pitchFamily="34" charset="0"/>
            </a:endParaRPr>
          </a:p>
          <a:p>
            <a:pPr marL="171450" indent="-171450" algn="l" fontAlgn="auto">
              <a:spcBef>
                <a:spcPts val="0"/>
              </a:spcBef>
              <a:spcAft>
                <a:spcPts val="0"/>
              </a:spcAft>
              <a:buFontTx/>
              <a:buChar char="-"/>
            </a:pPr>
            <a:r>
              <a:rPr lang="en-US" sz="1400" b="1" dirty="0">
                <a:solidFill>
                  <a:srgbClr val="7F7F7F">
                    <a:lumMod val="60000"/>
                    <a:lumOff val="40000"/>
                  </a:srgbClr>
                </a:solidFill>
                <a:latin typeface="Tahoma" pitchFamily="34" charset="0"/>
                <a:ea typeface="Tahoma" pitchFamily="34" charset="0"/>
                <a:cs typeface="Tahoma" pitchFamily="34" charset="0"/>
              </a:rPr>
              <a:t>Tkt. </a:t>
            </a:r>
            <a:r>
              <a:rPr lang="en-US" sz="1400" b="1" dirty="0" err="1">
                <a:solidFill>
                  <a:srgbClr val="7F7F7F">
                    <a:lumMod val="60000"/>
                    <a:lumOff val="40000"/>
                  </a:srgbClr>
                </a:solidFill>
                <a:latin typeface="Tahoma" pitchFamily="34" charset="0"/>
                <a:ea typeface="Tahoma" pitchFamily="34" charset="0"/>
                <a:cs typeface="Tahoma" pitchFamily="34" charset="0"/>
              </a:rPr>
              <a:t>Keamanan</a:t>
            </a:r>
            <a:endParaRPr lang="en-US" sz="1400" b="1" dirty="0">
              <a:solidFill>
                <a:srgbClr val="7F7F7F">
                  <a:lumMod val="60000"/>
                  <a:lumOff val="40000"/>
                </a:srgbClr>
              </a:solidFill>
              <a:latin typeface="Tahoma" pitchFamily="34" charset="0"/>
              <a:ea typeface="Tahoma" pitchFamily="34" charset="0"/>
              <a:cs typeface="Tahoma" pitchFamily="34" charset="0"/>
            </a:endParaRPr>
          </a:p>
          <a:p>
            <a:pPr marL="171450" indent="-171450" algn="l" fontAlgn="auto">
              <a:spcBef>
                <a:spcPts val="0"/>
              </a:spcBef>
              <a:spcAft>
                <a:spcPts val="0"/>
              </a:spcAft>
              <a:buFontTx/>
              <a:buChar char="-"/>
            </a:pPr>
            <a:r>
              <a:rPr lang="en-US" sz="1400" b="1" dirty="0" err="1">
                <a:solidFill>
                  <a:srgbClr val="7F7F7F">
                    <a:lumMod val="60000"/>
                    <a:lumOff val="40000"/>
                  </a:srgbClr>
                </a:solidFill>
                <a:latin typeface="Tahoma" pitchFamily="34" charset="0"/>
                <a:ea typeface="Tahoma" pitchFamily="34" charset="0"/>
                <a:cs typeface="Tahoma" pitchFamily="34" charset="0"/>
              </a:rPr>
              <a:t>Kecepatan</a:t>
            </a:r>
            <a:r>
              <a:rPr lang="en-US" sz="1400" b="1" dirty="0">
                <a:solidFill>
                  <a:srgbClr val="7F7F7F">
                    <a:lumMod val="60000"/>
                    <a:lumOff val="40000"/>
                  </a:srgbClr>
                </a:solidFill>
                <a:latin typeface="Tahoma" pitchFamily="34" charset="0"/>
                <a:ea typeface="Tahoma" pitchFamily="34" charset="0"/>
                <a:cs typeface="Tahoma" pitchFamily="34" charset="0"/>
              </a:rPr>
              <a:t> Proses</a:t>
            </a:r>
            <a:endParaRPr lang="id-ID" sz="1400" b="1" dirty="0">
              <a:solidFill>
                <a:srgbClr val="7F7F7F">
                  <a:lumMod val="60000"/>
                  <a:lumOff val="40000"/>
                </a:srgbClr>
              </a:solidFill>
              <a:latin typeface="Tahoma" pitchFamily="34" charset="0"/>
              <a:ea typeface="Tahoma" pitchFamily="34" charset="0"/>
              <a:cs typeface="Tahoma" pitchFamily="34" charset="0"/>
            </a:endParaRPr>
          </a:p>
        </p:txBody>
      </p:sp>
      <p:sp>
        <p:nvSpPr>
          <p:cNvPr id="7" name="Google Shape;197;p24"/>
          <p:cNvSpPr/>
          <p:nvPr/>
        </p:nvSpPr>
        <p:spPr>
          <a:xfrm>
            <a:off x="6372200" y="3140968"/>
            <a:ext cx="2314600" cy="1440160"/>
          </a:xfrm>
          <a:prstGeom prst="ellipse">
            <a:avLst/>
          </a:prstGeom>
          <a:solidFill>
            <a:srgbClr val="222222"/>
          </a:solidFill>
          <a:ln>
            <a:solidFill>
              <a:schemeClr val="bg1"/>
            </a:solidFill>
          </a:ln>
        </p:spPr>
        <p:txBody>
          <a:bodyPr spcFirstLastPara="1" wrap="square" lIns="91425" tIns="91425" rIns="91425" bIns="91425" anchor="ctr" anchorCtr="0">
            <a:noAutofit/>
          </a:bodyPr>
          <a:lstStyle/>
          <a:p>
            <a:pPr algn="just" fontAlgn="auto">
              <a:lnSpc>
                <a:spcPct val="125000"/>
              </a:lnSpc>
              <a:spcBef>
                <a:spcPts val="0"/>
              </a:spcBef>
              <a:spcAft>
                <a:spcPts val="0"/>
              </a:spcAft>
            </a:pPr>
            <a:endParaRPr lang="en-US" sz="100" dirty="0">
              <a:solidFill>
                <a:srgbClr val="7F7F7F">
                  <a:lumMod val="60000"/>
                  <a:lumOff val="40000"/>
                </a:srgbClr>
              </a:solidFill>
              <a:latin typeface="Tahoma" pitchFamily="34" charset="0"/>
              <a:ea typeface="Tahoma" pitchFamily="34" charset="0"/>
              <a:cs typeface="Tahoma" pitchFamily="34" charset="0"/>
            </a:endParaRPr>
          </a:p>
          <a:p>
            <a:pPr fontAlgn="auto">
              <a:lnSpc>
                <a:spcPct val="125000"/>
              </a:lnSpc>
              <a:spcBef>
                <a:spcPts val="0"/>
              </a:spcBef>
              <a:spcAft>
                <a:spcPts val="0"/>
              </a:spcAft>
            </a:pPr>
            <a:r>
              <a:rPr lang="en-US" sz="1400" b="1" dirty="0" err="1">
                <a:solidFill>
                  <a:srgbClr val="7F7F7F">
                    <a:lumMod val="60000"/>
                    <a:lumOff val="40000"/>
                  </a:srgbClr>
                </a:solidFill>
                <a:latin typeface="Tahoma" pitchFamily="34" charset="0"/>
                <a:ea typeface="Tahoma" pitchFamily="34" charset="0"/>
                <a:cs typeface="Tahoma" pitchFamily="34" charset="0"/>
              </a:rPr>
              <a:t>Warna+kualitas</a:t>
            </a:r>
            <a:r>
              <a:rPr lang="en-US" sz="1400" b="1" dirty="0">
                <a:solidFill>
                  <a:srgbClr val="7F7F7F">
                    <a:lumMod val="60000"/>
                    <a:lumOff val="40000"/>
                  </a:srgbClr>
                </a:solidFill>
                <a:latin typeface="Tahoma" pitchFamily="34" charset="0"/>
                <a:ea typeface="Tahoma" pitchFamily="34" charset="0"/>
                <a:cs typeface="Tahoma" pitchFamily="34" charset="0"/>
              </a:rPr>
              <a:t> </a:t>
            </a:r>
            <a:r>
              <a:rPr lang="en-US" sz="1400" b="1" dirty="0" err="1">
                <a:solidFill>
                  <a:srgbClr val="7F7F7F">
                    <a:lumMod val="60000"/>
                    <a:lumOff val="40000"/>
                  </a:srgbClr>
                </a:solidFill>
                <a:latin typeface="Tahoma" pitchFamily="34" charset="0"/>
                <a:ea typeface="Tahoma" pitchFamily="34" charset="0"/>
                <a:cs typeface="Tahoma" pitchFamily="34" charset="0"/>
              </a:rPr>
              <a:t>kertas</a:t>
            </a:r>
            <a:endParaRPr lang="en-US" sz="1400" b="1" dirty="0">
              <a:solidFill>
                <a:srgbClr val="7F7F7F">
                  <a:lumMod val="60000"/>
                  <a:lumOff val="40000"/>
                </a:srgb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0858034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750" fill="hold"/>
                                        <p:tgtEl>
                                          <p:spTgt spid="6"/>
                                        </p:tgtEl>
                                        <p:attrNameLst>
                                          <p:attrName>ppt_x</p:attrName>
                                        </p:attrNameLst>
                                      </p:cBhvr>
                                      <p:tavLst>
                                        <p:tav tm="0">
                                          <p:val>
                                            <p:strVal val="#ppt_x"/>
                                          </p:val>
                                        </p:tav>
                                        <p:tav tm="100000">
                                          <p:val>
                                            <p:strVal val="#ppt_x"/>
                                          </p:val>
                                        </p:tav>
                                      </p:tavLst>
                                    </p:anim>
                                    <p:anim calcmode="lin" valueType="num">
                                      <p:cBhvr additive="base">
                                        <p:cTn id="28" dur="75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ppt_x"/>
                                          </p:val>
                                        </p:tav>
                                        <p:tav tm="100000">
                                          <p:val>
                                            <p:strVal val="#ppt_x"/>
                                          </p:val>
                                        </p:tav>
                                      </p:tavLst>
                                    </p:anim>
                                    <p:anim calcmode="lin" valueType="num">
                                      <p:cBhvr additive="base">
                                        <p:cTn id="32" dur="10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750" fill="hold"/>
                                        <p:tgtEl>
                                          <p:spTgt spid="7"/>
                                        </p:tgtEl>
                                        <p:attrNameLst>
                                          <p:attrName>ppt_x</p:attrName>
                                        </p:attrNameLst>
                                      </p:cBhvr>
                                      <p:tavLst>
                                        <p:tav tm="0">
                                          <p:val>
                                            <p:strVal val="#ppt_x"/>
                                          </p:val>
                                        </p:tav>
                                        <p:tav tm="100000">
                                          <p:val>
                                            <p:strVal val="#ppt_x"/>
                                          </p:val>
                                        </p:tav>
                                      </p:tavLst>
                                    </p:anim>
                                    <p:anim calcmode="lin" valueType="num">
                                      <p:cBhvr additive="base">
                                        <p:cTn id="36"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55104" y="467005"/>
            <a:ext cx="7712635" cy="892552"/>
          </a:xfrm>
          <a:prstGeom prst="rect">
            <a:avLst/>
          </a:prstGeom>
          <a:solidFill>
            <a:srgbClr val="C00000"/>
          </a:solidFill>
          <a:scene3d>
            <a:camera prst="orthographicFront"/>
            <a:lightRig rig="threePt" dir="t"/>
          </a:scene3d>
          <a:sp3d>
            <a:bevelT prst="convex"/>
          </a:sp3d>
        </p:spPr>
        <p:txBody>
          <a:bodyPr wrap="square">
            <a:spAutoFit/>
          </a:bodyPr>
          <a:lstStyle/>
          <a:p>
            <a:pPr algn="r" fontAlgn="auto">
              <a:spcBef>
                <a:spcPts val="0"/>
              </a:spcBef>
              <a:spcAft>
                <a:spcPts val="0"/>
              </a:spcAft>
              <a:defRPr/>
            </a:pPr>
            <a:endParaRPr lang="en-US" sz="2800" b="1" dirty="0">
              <a:ln w="24500" cmpd="dbl">
                <a:solidFill>
                  <a:srgbClr val="333399">
                    <a:shade val="85000"/>
                    <a:satMod val="155000"/>
                  </a:srgbClr>
                </a:solidFill>
                <a:prstDash val="solid"/>
                <a:miter lim="800000"/>
              </a:ln>
              <a:solidFill>
                <a:srgbClr val="FFFFFF"/>
              </a:solidFill>
              <a:effectLst>
                <a:outerShdw blurRad="38100" dist="38100" dir="7020000" algn="tl">
                  <a:srgbClr val="000000">
                    <a:alpha val="35000"/>
                  </a:srgbClr>
                </a:outerShdw>
              </a:effectLst>
              <a:latin typeface="Arial"/>
            </a:endParaRPr>
          </a:p>
          <a:p>
            <a:pPr algn="r" fontAlgn="auto">
              <a:spcBef>
                <a:spcPts val="0"/>
              </a:spcBef>
              <a:spcAft>
                <a:spcPts val="0"/>
              </a:spcAft>
              <a:defRPr/>
            </a:pPr>
            <a:r>
              <a:rPr lang="en-US" sz="2400" b="1" i="1" dirty="0">
                <a:ln w="24500" cmpd="dbl">
                  <a:solidFill>
                    <a:srgbClr val="333399">
                      <a:shade val="85000"/>
                      <a:satMod val="155000"/>
                    </a:srgbClr>
                  </a:solidFill>
                  <a:prstDash val="solid"/>
                  <a:miter lim="800000"/>
                </a:ln>
                <a:solidFill>
                  <a:srgbClr val="FFFFFF"/>
                </a:solidFill>
                <a:effectLst>
                  <a:outerShdw blurRad="38100" dist="38100" dir="7020000" algn="tl">
                    <a:srgbClr val="000000">
                      <a:alpha val="35000"/>
                    </a:srgbClr>
                  </a:outerShdw>
                </a:effectLst>
                <a:latin typeface="Arial"/>
              </a:rPr>
              <a:t>  </a:t>
            </a:r>
          </a:p>
        </p:txBody>
      </p:sp>
      <p:sp>
        <p:nvSpPr>
          <p:cNvPr id="5" name="Rectangle 4"/>
          <p:cNvSpPr/>
          <p:nvPr/>
        </p:nvSpPr>
        <p:spPr>
          <a:xfrm>
            <a:off x="2423052" y="620893"/>
            <a:ext cx="5965372" cy="584775"/>
          </a:xfrm>
          <a:prstGeom prst="rect">
            <a:avLst/>
          </a:prstGeom>
          <a:noFill/>
        </p:spPr>
        <p:txBody>
          <a:bodyPr wrap="square" lIns="91440" tIns="45720" rIns="91440" bIns="45720">
            <a:spAutoFit/>
          </a:bodyPr>
          <a:lstStyle/>
          <a:p>
            <a:pPr fontAlgn="auto">
              <a:spcBef>
                <a:spcPts val="0"/>
              </a:spcBef>
              <a:spcAft>
                <a:spcPts val="0"/>
              </a:spcAft>
            </a:pPr>
            <a:r>
              <a:rPr lang="en-US" sz="3200" b="1" dirty="0">
                <a:ln w="0"/>
                <a:solidFill>
                  <a:srgbClr val="FFFFFF"/>
                </a:solidFill>
                <a:effectLst>
                  <a:outerShdw blurRad="38100" dist="38100" dir="2700000" algn="tl">
                    <a:srgbClr val="000000">
                      <a:alpha val="43137"/>
                    </a:srgbClr>
                  </a:outerShdw>
                </a:effectLst>
                <a:latin typeface="Agency FB" panose="020B0503020202020204" pitchFamily="34" charset="0"/>
              </a:rPr>
              <a:t>Tingkat </a:t>
            </a:r>
            <a:r>
              <a:rPr lang="en-US" sz="3200" b="1" dirty="0" err="1">
                <a:ln w="0"/>
                <a:solidFill>
                  <a:srgbClr val="FFFFFF"/>
                </a:solidFill>
                <a:effectLst>
                  <a:outerShdw blurRad="38100" dist="38100" dir="2700000" algn="tl">
                    <a:srgbClr val="000000">
                      <a:alpha val="43137"/>
                    </a:srgbClr>
                  </a:outerShdw>
                </a:effectLst>
                <a:latin typeface="Agency FB" panose="020B0503020202020204" pitchFamily="34" charset="0"/>
              </a:rPr>
              <a:t>Keamanan</a:t>
            </a:r>
            <a:r>
              <a:rPr lang="en-US" sz="3200" b="1" dirty="0">
                <a:ln w="0"/>
                <a:solidFill>
                  <a:srgbClr val="FFFFFF"/>
                </a:solidFill>
                <a:effectLst>
                  <a:outerShdw blurRad="38100" dist="38100" dir="2700000" algn="tl">
                    <a:srgbClr val="000000">
                      <a:alpha val="43137"/>
                    </a:srgbClr>
                  </a:outerShdw>
                </a:effectLst>
                <a:latin typeface="Agency FB" panose="020B0503020202020204" pitchFamily="34" charset="0"/>
              </a:rPr>
              <a:t> </a:t>
            </a:r>
            <a:r>
              <a:rPr lang="en-US" sz="3200" b="1" dirty="0" err="1">
                <a:ln w="0"/>
                <a:solidFill>
                  <a:srgbClr val="FFFFFF"/>
                </a:solidFill>
                <a:effectLst>
                  <a:outerShdw blurRad="38100" dist="38100" dir="2700000" algn="tl">
                    <a:srgbClr val="000000">
                      <a:alpha val="43137"/>
                    </a:srgbClr>
                  </a:outerShdw>
                </a:effectLst>
                <a:latin typeface="Agency FB" panose="020B0503020202020204" pitchFamily="34" charset="0"/>
              </a:rPr>
              <a:t>Surat</a:t>
            </a:r>
            <a:endParaRPr lang="en-US" sz="6600" b="1" dirty="0">
              <a:ln w="0"/>
              <a:solidFill>
                <a:srgbClr val="FFFFFF"/>
              </a:solidFill>
              <a:effectLst>
                <a:outerShdw blurRad="38100" dist="38100" dir="2700000" algn="tl">
                  <a:srgbClr val="000000">
                    <a:alpha val="43137"/>
                  </a:srgbClr>
                </a:outerShdw>
              </a:effectLst>
              <a:latin typeface="Agency FB" panose="020B0503020202020204" pitchFamily="34" charset="0"/>
            </a:endParaRPr>
          </a:p>
        </p:txBody>
      </p:sp>
      <p:sp>
        <p:nvSpPr>
          <p:cNvPr id="9" name="Content Placeholder 2"/>
          <p:cNvSpPr txBox="1">
            <a:spLocks/>
          </p:cNvSpPr>
          <p:nvPr/>
        </p:nvSpPr>
        <p:spPr>
          <a:xfrm>
            <a:off x="971600" y="1988840"/>
            <a:ext cx="7496139" cy="4752528"/>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457200" marR="0" lvl="0" indent="-381000" algn="ctr" rtl="0">
              <a:lnSpc>
                <a:spcPct val="100000"/>
              </a:lnSpc>
              <a:spcBef>
                <a:spcPts val="60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1pPr>
            <a:lvl2pPr marL="914400" marR="0" lvl="1"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2pPr>
            <a:lvl3pPr marL="1371600" marR="0" lvl="2"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3pPr>
            <a:lvl4pPr marL="1828800" marR="0" lvl="3"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4pPr>
            <a:lvl5pPr marL="2286000" marR="0" lvl="4"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5pPr>
            <a:lvl6pPr marL="2743200" marR="0" lvl="5"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6pPr>
            <a:lvl7pPr marL="3200400" marR="0" lvl="6"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7pPr>
            <a:lvl8pPr marL="3657600" marR="0" lvl="7"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8pPr>
            <a:lvl9pPr marL="4114800" marR="0" lvl="8" indent="-381000" algn="ctr" rtl="0">
              <a:lnSpc>
                <a:spcPct val="100000"/>
              </a:lnSpc>
              <a:spcBef>
                <a:spcPts val="0"/>
              </a:spcBef>
              <a:spcAft>
                <a:spcPts val="0"/>
              </a:spcAft>
              <a:buClr>
                <a:srgbClr val="1C4587"/>
              </a:buClr>
              <a:buSzPts val="2400"/>
              <a:buFont typeface="Hind"/>
              <a:buChar char="»"/>
              <a:defRPr sz="2400" b="1" i="1" u="none" strike="noStrike" cap="none">
                <a:solidFill>
                  <a:srgbClr val="FFFFFF"/>
                </a:solidFill>
                <a:latin typeface="Hind"/>
                <a:ea typeface="Hind"/>
                <a:cs typeface="Hind"/>
                <a:sym typeface="Hind"/>
              </a:defRPr>
            </a:lvl9pPr>
          </a:lstStyle>
          <a:p>
            <a:pPr marL="531813" indent="-531813" algn="just" eaLnBrk="1" hangingPunct="1">
              <a:lnSpc>
                <a:spcPct val="80000"/>
              </a:lnSpc>
            </a:pPr>
            <a:r>
              <a:rPr lang="id-ID" sz="2000" i="0" dirty="0">
                <a:solidFill>
                  <a:srgbClr val="FF0000"/>
                </a:solidFill>
                <a:latin typeface="Agency FB" pitchFamily="34" charset="0"/>
              </a:rPr>
              <a:t>Surat Sangat Rahasia disingkat SR</a:t>
            </a:r>
            <a:r>
              <a:rPr lang="id-ID" sz="2000" i="0" dirty="0">
                <a:solidFill>
                  <a:srgbClr val="333399"/>
                </a:solidFill>
                <a:latin typeface="Agency FB" pitchFamily="34" charset="0"/>
              </a:rPr>
              <a:t>, mrp</a:t>
            </a:r>
            <a:r>
              <a:rPr lang="en-US" sz="2000" i="0" dirty="0">
                <a:solidFill>
                  <a:srgbClr val="333399"/>
                </a:solidFill>
                <a:latin typeface="Agency FB" pitchFamily="34" charset="0"/>
              </a:rPr>
              <a:t>a</a:t>
            </a:r>
            <a:r>
              <a:rPr lang="id-ID" sz="2000" i="0" dirty="0">
                <a:solidFill>
                  <a:srgbClr val="333399"/>
                </a:solidFill>
                <a:latin typeface="Agency FB" pitchFamily="34" charset="0"/>
              </a:rPr>
              <a:t>kan surat yg materi </a:t>
            </a:r>
            <a:r>
              <a:rPr lang="en-US" sz="2000" i="0" dirty="0">
                <a:solidFill>
                  <a:srgbClr val="333399"/>
                </a:solidFill>
                <a:latin typeface="Agency FB" pitchFamily="34" charset="0"/>
              </a:rPr>
              <a:t>&amp;</a:t>
            </a:r>
            <a:r>
              <a:rPr lang="id-ID" sz="2000" i="0" dirty="0">
                <a:solidFill>
                  <a:srgbClr val="333399"/>
                </a:solidFill>
                <a:latin typeface="Agency FB" pitchFamily="34" charset="0"/>
              </a:rPr>
              <a:t> sifatnya memiliki tingkat keamanan yg tinggi, erat hub</a:t>
            </a:r>
            <a:r>
              <a:rPr lang="en-US" sz="2000" i="0" dirty="0" err="1">
                <a:solidFill>
                  <a:srgbClr val="333399"/>
                </a:solidFill>
                <a:latin typeface="Agency FB" pitchFamily="34" charset="0"/>
              </a:rPr>
              <a:t>nya</a:t>
            </a:r>
            <a:r>
              <a:rPr lang="id-ID" sz="2000" i="0" dirty="0">
                <a:solidFill>
                  <a:srgbClr val="333399"/>
                </a:solidFill>
                <a:latin typeface="Agency FB" pitchFamily="34" charset="0"/>
              </a:rPr>
              <a:t> dgn rahasia negara, keamanan dan keselamatan negara.</a:t>
            </a:r>
            <a:endParaRPr lang="en-US" sz="2000" i="0" dirty="0">
              <a:solidFill>
                <a:srgbClr val="333399"/>
              </a:solidFill>
              <a:latin typeface="Agency FB" pitchFamily="34" charset="0"/>
            </a:endParaRPr>
          </a:p>
          <a:p>
            <a:pPr marL="531813" indent="-531813" algn="just" eaLnBrk="1" hangingPunct="1">
              <a:lnSpc>
                <a:spcPct val="80000"/>
              </a:lnSpc>
              <a:buFont typeface="Wingdings" pitchFamily="2" charset="2"/>
              <a:buNone/>
            </a:pPr>
            <a:endParaRPr lang="id-ID" sz="1050" i="0" dirty="0">
              <a:solidFill>
                <a:srgbClr val="FF0000"/>
              </a:solidFill>
              <a:latin typeface="Agency FB" pitchFamily="34" charset="0"/>
            </a:endParaRPr>
          </a:p>
          <a:p>
            <a:pPr marL="531813" indent="-531813" algn="just" eaLnBrk="1" hangingPunct="1">
              <a:lnSpc>
                <a:spcPct val="80000"/>
              </a:lnSpc>
            </a:pPr>
            <a:r>
              <a:rPr lang="id-ID" sz="2000" i="0" dirty="0">
                <a:solidFill>
                  <a:srgbClr val="FF0000"/>
                </a:solidFill>
                <a:latin typeface="Agency FB" pitchFamily="34" charset="0"/>
              </a:rPr>
              <a:t>Surat Rahasia disingkat R</a:t>
            </a:r>
            <a:r>
              <a:rPr lang="id-ID" sz="2000" i="0" dirty="0">
                <a:solidFill>
                  <a:srgbClr val="333399"/>
                </a:solidFill>
                <a:latin typeface="Agency FB" pitchFamily="34" charset="0"/>
              </a:rPr>
              <a:t>, mrpakan surat yg materi </a:t>
            </a:r>
            <a:r>
              <a:rPr lang="en-US" sz="2000" i="0" dirty="0">
                <a:solidFill>
                  <a:srgbClr val="333399"/>
                </a:solidFill>
                <a:latin typeface="Agency FB" pitchFamily="34" charset="0"/>
              </a:rPr>
              <a:t>&amp;</a:t>
            </a:r>
            <a:r>
              <a:rPr lang="id-ID" sz="2000" i="0" dirty="0">
                <a:solidFill>
                  <a:srgbClr val="333399"/>
                </a:solidFill>
                <a:latin typeface="Agency FB" pitchFamily="34" charset="0"/>
              </a:rPr>
              <a:t> sifatnya memiliki tingkat keamanan tinggi yg berdampak kepada kerugian negara, disintegrasi bangsa.</a:t>
            </a:r>
            <a:endParaRPr lang="en-US" sz="2000" i="0" dirty="0">
              <a:solidFill>
                <a:srgbClr val="333399"/>
              </a:solidFill>
              <a:latin typeface="Agency FB" pitchFamily="34" charset="0"/>
            </a:endParaRPr>
          </a:p>
          <a:p>
            <a:pPr marL="0" indent="0" algn="just" eaLnBrk="1" hangingPunct="1">
              <a:lnSpc>
                <a:spcPct val="80000"/>
              </a:lnSpc>
              <a:buNone/>
            </a:pPr>
            <a:endParaRPr lang="en-US" sz="1800" i="0" dirty="0">
              <a:solidFill>
                <a:srgbClr val="333399"/>
              </a:solidFill>
              <a:latin typeface="Agency FB" pitchFamily="34" charset="0"/>
            </a:endParaRPr>
          </a:p>
          <a:p>
            <a:pPr marL="531813" indent="-531813" algn="just">
              <a:lnSpc>
                <a:spcPct val="80000"/>
              </a:lnSpc>
            </a:pPr>
            <a:r>
              <a:rPr lang="fi-FI" sz="2000" i="0" dirty="0">
                <a:solidFill>
                  <a:srgbClr val="FF0000"/>
                </a:solidFill>
                <a:latin typeface="Agency FB" pitchFamily="34" charset="0"/>
              </a:rPr>
              <a:t>Surat Penting disingkat P</a:t>
            </a:r>
            <a:r>
              <a:rPr lang="id-ID" sz="2000" i="0" dirty="0">
                <a:solidFill>
                  <a:srgbClr val="333399"/>
                </a:solidFill>
                <a:latin typeface="Agency FB" pitchFamily="34" charset="0"/>
              </a:rPr>
              <a:t>, m</a:t>
            </a:r>
            <a:r>
              <a:rPr lang="fi-FI" sz="2000" i="0" dirty="0">
                <a:solidFill>
                  <a:srgbClr val="333399"/>
                </a:solidFill>
                <a:latin typeface="Agency FB" pitchFamily="34" charset="0"/>
              </a:rPr>
              <a:t>rpakan surat yg tingkat keamanan isi surat perlu mendapat perhatian penerima surat.</a:t>
            </a:r>
          </a:p>
          <a:p>
            <a:pPr marL="0" indent="0" algn="just" eaLnBrk="1" hangingPunct="1">
              <a:lnSpc>
                <a:spcPct val="80000"/>
              </a:lnSpc>
              <a:buNone/>
            </a:pPr>
            <a:endParaRPr lang="fi-FI" sz="1000" i="0" dirty="0">
              <a:solidFill>
                <a:srgbClr val="333399"/>
              </a:solidFill>
              <a:latin typeface="Agency FB" pitchFamily="34" charset="0"/>
            </a:endParaRPr>
          </a:p>
          <a:p>
            <a:pPr marL="531813" indent="-531813" algn="just">
              <a:lnSpc>
                <a:spcPct val="80000"/>
              </a:lnSpc>
            </a:pPr>
            <a:r>
              <a:rPr lang="fi-FI" sz="2000" i="0" dirty="0">
                <a:solidFill>
                  <a:srgbClr val="FF0000"/>
                </a:solidFill>
                <a:latin typeface="Agency FB" pitchFamily="34" charset="0"/>
              </a:rPr>
              <a:t>Surat Konfidensial disingkat K</a:t>
            </a:r>
            <a:r>
              <a:rPr lang="id-ID" sz="2000" i="0" dirty="0">
                <a:solidFill>
                  <a:schemeClr val="accent2"/>
                </a:solidFill>
                <a:latin typeface="Agency FB" pitchFamily="34" charset="0"/>
              </a:rPr>
              <a:t>, m</a:t>
            </a:r>
            <a:r>
              <a:rPr lang="fi-FI" sz="2000" i="0" dirty="0">
                <a:solidFill>
                  <a:schemeClr val="accent2"/>
                </a:solidFill>
                <a:latin typeface="Agency FB" pitchFamily="34" charset="0"/>
              </a:rPr>
              <a:t>rpkan surat yg materi &amp; sifatnya memiliki tingkat keamanan sedang yg berdampak kpd</a:t>
            </a:r>
            <a:r>
              <a:rPr lang="sv-SE" sz="2000" i="0" dirty="0">
                <a:solidFill>
                  <a:schemeClr val="accent2"/>
                </a:solidFill>
                <a:latin typeface="Agency FB" pitchFamily="34" charset="0"/>
              </a:rPr>
              <a:t> terhambatnya jalannya pemerintahan &amp; pembangunan</a:t>
            </a:r>
            <a:r>
              <a:rPr lang="id-ID" sz="2000" i="0" dirty="0">
                <a:solidFill>
                  <a:schemeClr val="accent2"/>
                </a:solidFill>
                <a:latin typeface="Agency FB" pitchFamily="34" charset="0"/>
              </a:rPr>
              <a:t>.</a:t>
            </a:r>
            <a:endParaRPr lang="en-US" sz="2000" i="0" dirty="0">
              <a:solidFill>
                <a:schemeClr val="accent2"/>
              </a:solidFill>
              <a:latin typeface="Agency FB" pitchFamily="34" charset="0"/>
            </a:endParaRPr>
          </a:p>
          <a:p>
            <a:pPr marL="531813" indent="-531813" algn="just" eaLnBrk="1" hangingPunct="1">
              <a:lnSpc>
                <a:spcPct val="80000"/>
              </a:lnSpc>
            </a:pPr>
            <a:endParaRPr lang="en-US" sz="2000" i="0" dirty="0">
              <a:solidFill>
                <a:schemeClr val="accent2"/>
              </a:solidFill>
              <a:latin typeface="Agency FB" pitchFamily="34" charset="0"/>
            </a:endParaRPr>
          </a:p>
          <a:p>
            <a:pPr marL="531813" indent="-531813" algn="just">
              <a:lnSpc>
                <a:spcPct val="80000"/>
              </a:lnSpc>
            </a:pPr>
            <a:r>
              <a:rPr lang="sv-SE" sz="2000" i="0" dirty="0">
                <a:solidFill>
                  <a:srgbClr val="FF0000"/>
                </a:solidFill>
                <a:latin typeface="Agency FB" pitchFamily="34" charset="0"/>
              </a:rPr>
              <a:t>Surat Biasa disingkat B</a:t>
            </a:r>
            <a:r>
              <a:rPr lang="id-ID" sz="2000" i="0" dirty="0">
                <a:solidFill>
                  <a:srgbClr val="FF0000"/>
                </a:solidFill>
                <a:latin typeface="Agency FB" pitchFamily="34" charset="0"/>
              </a:rPr>
              <a:t>, </a:t>
            </a:r>
            <a:r>
              <a:rPr lang="id-ID" sz="2000" i="0" dirty="0">
                <a:solidFill>
                  <a:schemeClr val="accent2"/>
                </a:solidFill>
                <a:latin typeface="Agency FB" pitchFamily="34" charset="0"/>
              </a:rPr>
              <a:t>m</a:t>
            </a:r>
            <a:r>
              <a:rPr lang="sv-SE" sz="2000" i="0" dirty="0">
                <a:solidFill>
                  <a:schemeClr val="accent2"/>
                </a:solidFill>
                <a:latin typeface="Agency FB" pitchFamily="34" charset="0"/>
              </a:rPr>
              <a:t>rpakan surat yg materi &amp; sifatnya biasa namun tidak dapat disampaikan kpd yg tidak berhak.</a:t>
            </a:r>
            <a:endParaRPr lang="en-US" sz="2000" i="0" dirty="0">
              <a:solidFill>
                <a:srgbClr val="FF0000"/>
              </a:solidFill>
              <a:latin typeface="Agency FB" pitchFamily="34" charset="0"/>
            </a:endParaRPr>
          </a:p>
          <a:p>
            <a:pPr marL="0" indent="0" algn="r" fontAlgn="auto">
              <a:spcBef>
                <a:spcPts val="1200"/>
              </a:spcBef>
              <a:buClr>
                <a:srgbClr val="000000"/>
              </a:buClr>
              <a:buFont typeface="Hind"/>
              <a:buNone/>
              <a:defRPr/>
            </a:pPr>
            <a:endParaRPr lang="en-US" sz="1000"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592476100"/>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9">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9">
                                            <p:txEl>
                                              <p:pRg st="0" end="0"/>
                                            </p:txEl>
                                          </p:spTgt>
                                        </p:tgtEl>
                                      </p:cBhvr>
                                    </p:animEffect>
                                  </p:childTnLst>
                                </p:cTn>
                              </p:par>
                            </p:childTnLst>
                          </p:cTn>
                        </p:par>
                        <p:par>
                          <p:cTn id="11" fill="hold">
                            <p:stCondLst>
                              <p:cond delay="4150"/>
                            </p:stCondLst>
                            <p:childTnLst>
                              <p:par>
                                <p:cTn id="12" presetID="42" presetClass="entr" presetSubtype="0" fill="hold" nodeType="afterEffect">
                                  <p:stCondLst>
                                    <p:cond delay="0"/>
                                  </p:stCondLst>
                                  <p:iterate type="lt">
                                    <p:tmPct val="10000"/>
                                  </p:iterate>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500"/>
                                        <p:tgtEl>
                                          <p:spTgt spid="9">
                                            <p:txEl>
                                              <p:pRg st="2" end="2"/>
                                            </p:txEl>
                                          </p:spTgt>
                                        </p:tgtEl>
                                      </p:cBhvr>
                                    </p:animEffect>
                                    <p:anim calcmode="lin" valueType="num">
                                      <p:cBhvr>
                                        <p:cTn id="1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1200"/>
                            </p:stCondLst>
                            <p:childTnLst>
                              <p:par>
                                <p:cTn id="18" presetID="42" presetClass="entr" presetSubtype="0" fill="hold" nodeType="afterEffect">
                                  <p:stCondLst>
                                    <p:cond delay="0"/>
                                  </p:stCondLst>
                                  <p:iterate type="lt">
                                    <p:tmPct val="10000"/>
                                  </p:iterate>
                                  <p:childTnLst>
                                    <p:set>
                                      <p:cBhvr>
                                        <p:cTn id="19" dur="1" fill="hold">
                                          <p:stCondLst>
                                            <p:cond delay="0"/>
                                          </p:stCondLst>
                                        </p:cTn>
                                        <p:tgtEl>
                                          <p:spTgt spid="9">
                                            <p:txEl>
                                              <p:pRg st="4" end="4"/>
                                            </p:txEl>
                                          </p:spTgt>
                                        </p:tgtEl>
                                        <p:attrNameLst>
                                          <p:attrName>style.visibility</p:attrName>
                                        </p:attrNameLst>
                                      </p:cBhvr>
                                      <p:to>
                                        <p:strVal val="visible"/>
                                      </p:to>
                                    </p:set>
                                    <p:animEffect transition="in" filter="fade">
                                      <p:cBhvr>
                                        <p:cTn id="20" dur="500"/>
                                        <p:tgtEl>
                                          <p:spTgt spid="9">
                                            <p:txEl>
                                              <p:pRg st="4" end="4"/>
                                            </p:txEl>
                                          </p:spTgt>
                                        </p:tgtEl>
                                      </p:cBhvr>
                                    </p:animEffect>
                                    <p:anim calcmode="lin" valueType="num">
                                      <p:cBhvr>
                                        <p:cTn id="2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2" dur="5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6450"/>
                            </p:stCondLst>
                            <p:childTnLst>
                              <p:par>
                                <p:cTn id="24" presetID="42" presetClass="entr" presetSubtype="0" fill="hold" nodeType="afterEffect">
                                  <p:stCondLst>
                                    <p:cond delay="0"/>
                                  </p:stCondLst>
                                  <p:iterate type="lt">
                                    <p:tmPct val="10000"/>
                                  </p:iterate>
                                  <p:childTnLst>
                                    <p:set>
                                      <p:cBhvr>
                                        <p:cTn id="25" dur="1" fill="hold">
                                          <p:stCondLst>
                                            <p:cond delay="0"/>
                                          </p:stCondLst>
                                        </p:cTn>
                                        <p:tgtEl>
                                          <p:spTgt spid="9">
                                            <p:txEl>
                                              <p:pRg st="6" end="6"/>
                                            </p:txEl>
                                          </p:spTgt>
                                        </p:tgtEl>
                                        <p:attrNameLst>
                                          <p:attrName>style.visibility</p:attrName>
                                        </p:attrNameLst>
                                      </p:cBhvr>
                                      <p:to>
                                        <p:strVal val="visible"/>
                                      </p:to>
                                    </p:set>
                                    <p:animEffect transition="in" filter="fade">
                                      <p:cBhvr>
                                        <p:cTn id="26" dur="500"/>
                                        <p:tgtEl>
                                          <p:spTgt spid="9">
                                            <p:txEl>
                                              <p:pRg st="6" end="6"/>
                                            </p:txEl>
                                          </p:spTgt>
                                        </p:tgtEl>
                                      </p:cBhvr>
                                    </p:animEffect>
                                    <p:anim calcmode="lin" valueType="num">
                                      <p:cBhvr>
                                        <p:cTn id="27"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8" dur="5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par>
                          <p:cTn id="29" fill="hold">
                            <p:stCondLst>
                              <p:cond delay="24100"/>
                            </p:stCondLst>
                            <p:childTnLst>
                              <p:par>
                                <p:cTn id="30" presetID="42" presetClass="entr" presetSubtype="0" fill="hold" nodeType="afterEffect">
                                  <p:stCondLst>
                                    <p:cond delay="0"/>
                                  </p:stCondLst>
                                  <p:iterate type="lt">
                                    <p:tmPct val="10000"/>
                                  </p:iterate>
                                  <p:childTnLst>
                                    <p:set>
                                      <p:cBhvr>
                                        <p:cTn id="31" dur="1" fill="hold">
                                          <p:stCondLst>
                                            <p:cond delay="0"/>
                                          </p:stCondLst>
                                        </p:cTn>
                                        <p:tgtEl>
                                          <p:spTgt spid="9">
                                            <p:txEl>
                                              <p:pRg st="8" end="8"/>
                                            </p:txEl>
                                          </p:spTgt>
                                        </p:tgtEl>
                                        <p:attrNameLst>
                                          <p:attrName>style.visibility</p:attrName>
                                        </p:attrNameLst>
                                      </p:cBhvr>
                                      <p:to>
                                        <p:strVal val="visible"/>
                                      </p:to>
                                    </p:set>
                                    <p:animEffect transition="in" filter="fade">
                                      <p:cBhvr>
                                        <p:cTn id="32" dur="500"/>
                                        <p:tgtEl>
                                          <p:spTgt spid="9">
                                            <p:txEl>
                                              <p:pRg st="8" end="8"/>
                                            </p:txEl>
                                          </p:spTgt>
                                        </p:tgtEl>
                                      </p:cBhvr>
                                    </p:animEffect>
                                    <p:anim calcmode="lin" valueType="num">
                                      <p:cBhvr>
                                        <p:cTn id="33"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34" dur="5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322709" y="548680"/>
            <a:ext cx="7497763" cy="714375"/>
          </a:xfrm>
          <a:prstGeom prst="rect">
            <a:avLst/>
          </a:prstGeom>
        </p:spPr>
        <p:txBody>
          <a:bodyPr anchor="ctr">
            <a:normAutofit/>
          </a:bodyPr>
          <a:lstStyle/>
          <a:p>
            <a:pPr algn="l" fontAlgn="auto">
              <a:spcAft>
                <a:spcPts val="0"/>
              </a:spcAft>
              <a:defRPr/>
            </a:pPr>
            <a:r>
              <a:rPr lang="en-US" sz="3200" dirty="0">
                <a:solidFill>
                  <a:schemeClr val="tx2">
                    <a:satMod val="130000"/>
                  </a:schemeClr>
                </a:solidFill>
                <a:effectLst>
                  <a:outerShdw blurRad="50000" dist="30000" dir="5400000" algn="tl" rotWithShape="0">
                    <a:srgbClr val="000000">
                      <a:alpha val="30000"/>
                    </a:srgbClr>
                  </a:outerShdw>
                </a:effectLst>
                <a:latin typeface="Arial Rounded MT Bold" pitchFamily="34" charset="0"/>
                <a:ea typeface="+mj-ea"/>
                <a:cs typeface="+mj-cs"/>
              </a:rPr>
              <a:t>KECEPATAN PROSES SURAT</a:t>
            </a:r>
          </a:p>
        </p:txBody>
      </p:sp>
      <p:graphicFrame>
        <p:nvGraphicFramePr>
          <p:cNvPr id="7" name="Diagram 6"/>
          <p:cNvGraphicFramePr/>
          <p:nvPr/>
        </p:nvGraphicFramePr>
        <p:xfrm>
          <a:off x="1000100" y="2029296"/>
          <a:ext cx="766763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6645144"/>
      </p:ext>
    </p:extLst>
  </p:cSld>
  <p:clrMapOvr>
    <a:masterClrMapping/>
  </p:clrMapOvr>
  <p:transition spd="slow">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52089" y="2276872"/>
            <a:ext cx="7696200" cy="695575"/>
          </a:xfrm>
          <a:prstGeom prst="rect">
            <a:avLst/>
          </a:prstGeom>
          <a:solidFill>
            <a:srgbClr val="FFFF00"/>
          </a:solidFill>
          <a:scene3d>
            <a:camera prst="orthographicFront"/>
            <a:lightRig rig="threePt" dir="t"/>
          </a:scene3d>
          <a:sp3d>
            <a:bevelT prst="convex"/>
          </a:sp3d>
        </p:spPr>
        <p:txBody>
          <a:bodyPr wrap="square">
            <a:spAutoFit/>
          </a:bodyPr>
          <a:lstStyle/>
          <a:p>
            <a:pPr marL="531813" indent="-531813" algn="r" eaLnBrk="1" hangingPunct="1">
              <a:lnSpc>
                <a:spcPct val="80000"/>
              </a:lnSpc>
            </a:pPr>
            <a:r>
              <a:rPr lang="id-ID" sz="2400" b="1" dirty="0">
                <a:latin typeface="Agency FB" panose="020B0503020202020204" pitchFamily="34" charset="0"/>
              </a:rPr>
              <a:t>Kertas yang digunakan untuk naskah dinas adalah HVS 80 gram;</a:t>
            </a:r>
            <a:endParaRPr lang="en-US" sz="2400" b="1" dirty="0">
              <a:latin typeface="Agency FB" panose="020B0503020202020204" pitchFamily="34" charset="0"/>
            </a:endParaRPr>
          </a:p>
          <a:p>
            <a:pPr algn="r" fontAlgn="auto">
              <a:spcBef>
                <a:spcPts val="0"/>
              </a:spcBef>
              <a:spcAft>
                <a:spcPts val="0"/>
              </a:spcAft>
            </a:pPr>
            <a:endParaRPr lang="fi-FI" sz="2000" b="1" dirty="0">
              <a:solidFill>
                <a:srgbClr val="000099"/>
              </a:solidFill>
              <a:latin typeface="Arial Narrow" pitchFamily="34" charset="0"/>
            </a:endParaRPr>
          </a:p>
        </p:txBody>
      </p:sp>
      <p:sp>
        <p:nvSpPr>
          <p:cNvPr id="7" name="Rectangle 6"/>
          <p:cNvSpPr/>
          <p:nvPr/>
        </p:nvSpPr>
        <p:spPr>
          <a:xfrm>
            <a:off x="945193" y="3140968"/>
            <a:ext cx="7696200" cy="830997"/>
          </a:xfrm>
          <a:prstGeom prst="rect">
            <a:avLst/>
          </a:prstGeom>
          <a:solidFill>
            <a:srgbClr val="00B0F0"/>
          </a:solidFill>
          <a:scene3d>
            <a:camera prst="orthographicFront"/>
            <a:lightRig rig="threePt" dir="t"/>
          </a:scene3d>
          <a:sp3d>
            <a:bevelT prst="convex"/>
          </a:sp3d>
        </p:spPr>
        <p:txBody>
          <a:bodyPr>
            <a:spAutoFit/>
          </a:bodyPr>
          <a:lstStyle/>
          <a:p>
            <a:pPr algn="r" fontAlgn="auto">
              <a:spcBef>
                <a:spcPts val="0"/>
              </a:spcBef>
              <a:spcAft>
                <a:spcPts val="0"/>
              </a:spcAft>
              <a:defRPr/>
            </a:pPr>
            <a:r>
              <a:rPr lang="id-ID" sz="2400" b="1" dirty="0">
                <a:latin typeface="Agency FB" panose="020B0503020202020204" pitchFamily="34" charset="0"/>
              </a:rPr>
              <a:t>Penyediaan surat berlambang negara berwarna kuning emas atau logo daerah berwarna dicetak di atas kertas 80 gram</a:t>
            </a:r>
            <a:endParaRPr lang="en-US" sz="2400" b="1" dirty="0">
              <a:latin typeface="Agency FB" panose="020B0503020202020204" pitchFamily="34" charset="0"/>
            </a:endParaRPr>
          </a:p>
        </p:txBody>
      </p:sp>
      <p:sp>
        <p:nvSpPr>
          <p:cNvPr id="8" name="Rectangle 7"/>
          <p:cNvSpPr/>
          <p:nvPr/>
        </p:nvSpPr>
        <p:spPr>
          <a:xfrm>
            <a:off x="963821" y="620688"/>
            <a:ext cx="7712635" cy="646331"/>
          </a:xfrm>
          <a:prstGeom prst="rect">
            <a:avLst/>
          </a:prstGeom>
          <a:solidFill>
            <a:srgbClr val="C00000"/>
          </a:solidFill>
          <a:scene3d>
            <a:camera prst="orthographicFront"/>
            <a:lightRig rig="threePt" dir="t"/>
          </a:scene3d>
          <a:sp3d>
            <a:bevelT prst="convex"/>
          </a:sp3d>
        </p:spPr>
        <p:txBody>
          <a:bodyPr wrap="square">
            <a:spAutoFit/>
          </a:bodyPr>
          <a:lstStyle/>
          <a:p>
            <a:pPr algn="r" fontAlgn="auto">
              <a:spcBef>
                <a:spcPts val="0"/>
              </a:spcBef>
              <a:spcAft>
                <a:spcPts val="0"/>
              </a:spcAft>
              <a:defRPr/>
            </a:pPr>
            <a:r>
              <a:rPr lang="en-US" sz="3600" b="1" dirty="0">
                <a:ln w="24500" cmpd="dbl">
                  <a:solidFill>
                    <a:srgbClr val="333399">
                      <a:shade val="85000"/>
                      <a:satMod val="155000"/>
                    </a:srgbClr>
                  </a:solidFill>
                  <a:prstDash val="solid"/>
                  <a:miter lim="800000"/>
                </a:ln>
                <a:solidFill>
                  <a:srgbClr val="FFFFFF"/>
                </a:solidFill>
                <a:effectLst>
                  <a:outerShdw blurRad="38100" dist="38100" dir="7020000" algn="tl">
                    <a:srgbClr val="000000">
                      <a:alpha val="35000"/>
                    </a:srgbClr>
                  </a:outerShdw>
                </a:effectLst>
                <a:latin typeface="Agency FB" panose="020B0503020202020204" pitchFamily="34" charset="0"/>
              </a:rPr>
              <a:t>PENGGUNAAN KERTAS SURAT</a:t>
            </a:r>
            <a:endParaRPr lang="en-US" sz="3200" b="1" i="1" dirty="0">
              <a:ln w="24500" cmpd="dbl">
                <a:solidFill>
                  <a:srgbClr val="333399">
                    <a:shade val="85000"/>
                    <a:satMod val="155000"/>
                  </a:srgbClr>
                </a:solidFill>
                <a:prstDash val="solid"/>
                <a:miter lim="800000"/>
              </a:ln>
              <a:solidFill>
                <a:srgbClr val="FFFFFF"/>
              </a:solidFill>
              <a:effectLst>
                <a:outerShdw blurRad="38100" dist="38100" dir="7020000" algn="tl">
                  <a:srgbClr val="000000">
                    <a:alpha val="35000"/>
                  </a:srgbClr>
                </a:outerShdw>
              </a:effectLst>
              <a:latin typeface="Agency FB" panose="020B0503020202020204" pitchFamily="34" charset="0"/>
            </a:endParaRPr>
          </a:p>
        </p:txBody>
      </p:sp>
      <p:sp>
        <p:nvSpPr>
          <p:cNvPr id="10" name="Rectangle 9"/>
          <p:cNvSpPr/>
          <p:nvPr/>
        </p:nvSpPr>
        <p:spPr>
          <a:xfrm>
            <a:off x="980256" y="4149080"/>
            <a:ext cx="7696200" cy="775597"/>
          </a:xfrm>
          <a:prstGeom prst="rect">
            <a:avLst/>
          </a:prstGeom>
          <a:solidFill>
            <a:srgbClr val="00B050"/>
          </a:solidFill>
          <a:scene3d>
            <a:camera prst="orthographicFront"/>
            <a:lightRig rig="threePt" dir="t"/>
          </a:scene3d>
          <a:sp3d>
            <a:bevelT prst="convex"/>
          </a:sp3d>
        </p:spPr>
        <p:txBody>
          <a:bodyPr>
            <a:spAutoFit/>
          </a:bodyPr>
          <a:lstStyle/>
          <a:p>
            <a:pPr marL="531813" indent="-531813" algn="r" eaLnBrk="1" hangingPunct="1">
              <a:lnSpc>
                <a:spcPct val="80000"/>
              </a:lnSpc>
            </a:pPr>
            <a:r>
              <a:rPr lang="id-ID" sz="2400" b="1" dirty="0">
                <a:latin typeface="Agency FB" panose="020B0503020202020204" pitchFamily="34" charset="0"/>
              </a:rPr>
              <a:t>Ukuran kertas yang digunakan untuk surat-menyurat adalah Folio/F4 (215 x 330 mm)</a:t>
            </a:r>
            <a:endParaRPr lang="en-US" sz="2400" b="1" dirty="0">
              <a:latin typeface="Agency FB" panose="020B0503020202020204" pitchFamily="34" charset="0"/>
            </a:endParaRPr>
          </a:p>
          <a:p>
            <a:pPr algn="just" fontAlgn="auto">
              <a:spcBef>
                <a:spcPts val="0"/>
              </a:spcBef>
              <a:spcAft>
                <a:spcPts val="0"/>
              </a:spcAft>
              <a:defRPr/>
            </a:pPr>
            <a:endParaRPr lang="en-US" sz="600" b="1" dirty="0">
              <a:ln w="24500" cmpd="dbl">
                <a:solidFill>
                  <a:srgbClr val="333399">
                    <a:shade val="85000"/>
                    <a:satMod val="155000"/>
                  </a:srgbClr>
                </a:solidFill>
                <a:prstDash val="solid"/>
                <a:miter lim="800000"/>
              </a:ln>
              <a:solidFill>
                <a:srgbClr val="000000"/>
              </a:solidFill>
              <a:effectLst>
                <a:outerShdw blurRad="38100" dist="38100" dir="7020000" algn="tl">
                  <a:srgbClr val="000000">
                    <a:alpha val="35000"/>
                  </a:srgbClr>
                </a:outerShdw>
              </a:effectLst>
              <a:latin typeface="Arial Narrow" pitchFamily="34" charset="0"/>
            </a:endParaRPr>
          </a:p>
        </p:txBody>
      </p:sp>
      <p:sp>
        <p:nvSpPr>
          <p:cNvPr id="9" name="Rectangle 8"/>
          <p:cNvSpPr/>
          <p:nvPr/>
        </p:nvSpPr>
        <p:spPr>
          <a:xfrm>
            <a:off x="959953" y="5101675"/>
            <a:ext cx="7696200" cy="1071062"/>
          </a:xfrm>
          <a:prstGeom prst="rect">
            <a:avLst/>
          </a:prstGeom>
          <a:solidFill>
            <a:srgbClr val="FFC000"/>
          </a:solidFill>
          <a:scene3d>
            <a:camera prst="orthographicFront"/>
            <a:lightRig rig="threePt" dir="t"/>
          </a:scene3d>
          <a:sp3d>
            <a:bevelT prst="convex"/>
          </a:sp3d>
        </p:spPr>
        <p:txBody>
          <a:bodyPr>
            <a:spAutoFit/>
          </a:bodyPr>
          <a:lstStyle/>
          <a:p>
            <a:pPr marL="531813" indent="-531813" algn="r" eaLnBrk="1" hangingPunct="1">
              <a:lnSpc>
                <a:spcPct val="80000"/>
              </a:lnSpc>
            </a:pPr>
            <a:r>
              <a:rPr lang="fi-FI" sz="2400" b="1" dirty="0">
                <a:latin typeface="Agency FB" panose="020B0503020202020204" pitchFamily="34" charset="0"/>
              </a:rPr>
              <a:t>Ukuran kertas yang digunakan untuk makalah, piper dan laporan adalah A4 (210 x 297 mm)</a:t>
            </a:r>
            <a:r>
              <a:rPr lang="id-ID" sz="2400" b="1" dirty="0">
                <a:latin typeface="Agency FB" panose="020B0503020202020204" pitchFamily="34" charset="0"/>
              </a:rPr>
              <a:t>; dan</a:t>
            </a:r>
            <a:endParaRPr lang="fi-FI" sz="2400" b="1" dirty="0">
              <a:latin typeface="Agency FB" panose="020B0503020202020204" pitchFamily="34" charset="0"/>
            </a:endParaRPr>
          </a:p>
          <a:p>
            <a:pPr marL="531813" indent="-531813" algn="r" eaLnBrk="1" hangingPunct="1">
              <a:lnSpc>
                <a:spcPct val="80000"/>
              </a:lnSpc>
            </a:pPr>
            <a:r>
              <a:rPr lang="fi-FI" sz="2400" b="1" dirty="0">
                <a:latin typeface="Agency FB" panose="020B0503020202020204" pitchFamily="34" charset="0"/>
              </a:rPr>
              <a:t>Ukuran</a:t>
            </a:r>
            <a:r>
              <a:rPr lang="es-ES" sz="2400" b="1" dirty="0">
                <a:latin typeface="Agency FB" panose="020B0503020202020204" pitchFamily="34" charset="0"/>
              </a:rPr>
              <a:t> </a:t>
            </a:r>
            <a:r>
              <a:rPr lang="es-ES" sz="2400" b="1" dirty="0" err="1">
                <a:latin typeface="Agency FB" panose="020B0503020202020204" pitchFamily="34" charset="0"/>
              </a:rPr>
              <a:t>kertas</a:t>
            </a:r>
            <a:r>
              <a:rPr lang="es-ES" sz="2400" b="1" dirty="0">
                <a:latin typeface="Agency FB" panose="020B0503020202020204" pitchFamily="34" charset="0"/>
              </a:rPr>
              <a:t> yang </a:t>
            </a:r>
            <a:r>
              <a:rPr lang="es-ES" sz="2400" b="1" dirty="0" err="1">
                <a:latin typeface="Agency FB" panose="020B0503020202020204" pitchFamily="34" charset="0"/>
              </a:rPr>
              <a:t>digunakan</a:t>
            </a:r>
            <a:r>
              <a:rPr lang="es-ES" sz="2400" b="1" dirty="0">
                <a:latin typeface="Agency FB" panose="020B0503020202020204" pitchFamily="34" charset="0"/>
              </a:rPr>
              <a:t> </a:t>
            </a:r>
            <a:r>
              <a:rPr lang="es-ES" sz="2400" b="1" dirty="0" err="1">
                <a:latin typeface="Agency FB" panose="020B0503020202020204" pitchFamily="34" charset="0"/>
              </a:rPr>
              <a:t>untuk</a:t>
            </a:r>
            <a:r>
              <a:rPr lang="es-ES" sz="2400" b="1" dirty="0">
                <a:latin typeface="Agency FB" panose="020B0503020202020204" pitchFamily="34" charset="0"/>
              </a:rPr>
              <a:t> </a:t>
            </a:r>
            <a:r>
              <a:rPr lang="es-ES" sz="2400" b="1" dirty="0" err="1">
                <a:latin typeface="Agency FB" panose="020B0503020202020204" pitchFamily="34" charset="0"/>
              </a:rPr>
              <a:t>pidato</a:t>
            </a:r>
            <a:r>
              <a:rPr lang="es-ES" sz="2400" b="1" dirty="0">
                <a:latin typeface="Agency FB" panose="020B0503020202020204" pitchFamily="34" charset="0"/>
              </a:rPr>
              <a:t> </a:t>
            </a:r>
            <a:r>
              <a:rPr lang="es-ES" sz="2400" b="1" dirty="0" err="1">
                <a:latin typeface="Agency FB" panose="020B0503020202020204" pitchFamily="34" charset="0"/>
              </a:rPr>
              <a:t>adalah</a:t>
            </a:r>
            <a:r>
              <a:rPr lang="es-ES" sz="2400" b="1" dirty="0">
                <a:latin typeface="Agency FB" panose="020B0503020202020204" pitchFamily="34" charset="0"/>
              </a:rPr>
              <a:t> A5 (165 x 215  mm).</a:t>
            </a:r>
            <a:endParaRPr lang="en-US" sz="2400" b="1" dirty="0">
              <a:latin typeface="Agency FB" panose="020B0503020202020204" pitchFamily="34" charset="0"/>
            </a:endParaRPr>
          </a:p>
          <a:p>
            <a:pPr algn="just" fontAlgn="auto">
              <a:spcBef>
                <a:spcPts val="0"/>
              </a:spcBef>
              <a:spcAft>
                <a:spcPts val="0"/>
              </a:spcAft>
              <a:defRPr/>
            </a:pPr>
            <a:endParaRPr lang="en-US" sz="600" b="1" dirty="0">
              <a:ln w="24500" cmpd="dbl">
                <a:solidFill>
                  <a:srgbClr val="333399">
                    <a:shade val="85000"/>
                    <a:satMod val="155000"/>
                  </a:srgbClr>
                </a:solidFill>
                <a:prstDash val="solid"/>
                <a:miter lim="800000"/>
              </a:ln>
              <a:solidFill>
                <a:srgbClr val="000000"/>
              </a:solidFill>
              <a:effectLst>
                <a:outerShdw blurRad="38100" dist="38100" dir="7020000" algn="tl">
                  <a:srgbClr val="000000">
                    <a:alpha val="35000"/>
                  </a:srgbClr>
                </a:outerShdw>
              </a:effectLst>
              <a:latin typeface="Arial Narrow" pitchFamily="34" charset="0"/>
            </a:endParaRPr>
          </a:p>
        </p:txBody>
      </p:sp>
    </p:spTree>
    <p:extLst>
      <p:ext uri="{BB962C8B-B14F-4D97-AF65-F5344CB8AC3E}">
        <p14:creationId xmlns:p14="http://schemas.microsoft.com/office/powerpoint/2010/main" val="3299530177"/>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1750"/>
                            </p:stCondLst>
                            <p:childTnLst>
                              <p:par>
                                <p:cTn id="13" presetID="53" presetClass="entr" presetSubtype="528" fill="hold" grpId="0" nodeType="afterEffect">
                                  <p:stCondLst>
                                    <p:cond delay="0"/>
                                  </p:stCondLst>
                                  <p:iterate type="lt">
                                    <p:tmPct val="5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fltVal val="0.5"/>
                                          </p:val>
                                        </p:tav>
                                        <p:tav tm="100000">
                                          <p:val>
                                            <p:strVal val="#ppt_y"/>
                                          </p:val>
                                        </p:tav>
                                      </p:tavLst>
                                    </p:anim>
                                  </p:childTnLst>
                                </p:cTn>
                              </p:par>
                            </p:childTnLst>
                          </p:cTn>
                        </p:par>
                        <p:par>
                          <p:cTn id="20" fill="hold">
                            <p:stCondLst>
                              <p:cond delay="4625"/>
                            </p:stCondLst>
                            <p:childTnLst>
                              <p:par>
                                <p:cTn id="21" presetID="53" presetClass="entr" presetSubtype="528" fill="hold" grpId="0" nodeType="afterEffect">
                                  <p:stCondLst>
                                    <p:cond delay="0"/>
                                  </p:stCondLst>
                                  <p:iterate type="lt">
                                    <p:tmPct val="5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fltVal val="0.5"/>
                                          </p:val>
                                        </p:tav>
                                        <p:tav tm="100000">
                                          <p:val>
                                            <p:strVal val="#ppt_x"/>
                                          </p:val>
                                        </p:tav>
                                      </p:tavLst>
                                    </p:anim>
                                    <p:anim calcmode="lin" valueType="num">
                                      <p:cBhvr>
                                        <p:cTn id="27" dur="500" fill="hold"/>
                                        <p:tgtEl>
                                          <p:spTgt spid="10"/>
                                        </p:tgtEl>
                                        <p:attrNameLst>
                                          <p:attrName>ppt_y</p:attrName>
                                        </p:attrNameLst>
                                      </p:cBhvr>
                                      <p:tavLst>
                                        <p:tav tm="0">
                                          <p:val>
                                            <p:fltVal val="0.5"/>
                                          </p:val>
                                        </p:tav>
                                        <p:tav tm="100000">
                                          <p:val>
                                            <p:strVal val="#ppt_y"/>
                                          </p:val>
                                        </p:tav>
                                      </p:tavLst>
                                    </p:anim>
                                  </p:childTnLst>
                                </p:cTn>
                              </p:par>
                            </p:childTnLst>
                          </p:cTn>
                        </p:par>
                        <p:par>
                          <p:cTn id="28" fill="hold">
                            <p:stCondLst>
                              <p:cond delay="6825"/>
                            </p:stCondLst>
                            <p:childTnLst>
                              <p:par>
                                <p:cTn id="29" presetID="53" presetClass="entr" presetSubtype="528" fill="hold" grpId="0" nodeType="afterEffect">
                                  <p:stCondLst>
                                    <p:cond delay="0"/>
                                  </p:stCondLst>
                                  <p:iterate type="lt">
                                    <p:tmPct val="5000"/>
                                  </p:iterate>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anim calcmode="lin" valueType="num">
                                      <p:cBhvr>
                                        <p:cTn id="34" dur="500" fill="hold"/>
                                        <p:tgtEl>
                                          <p:spTgt spid="9"/>
                                        </p:tgtEl>
                                        <p:attrNameLst>
                                          <p:attrName>ppt_x</p:attrName>
                                        </p:attrNameLst>
                                      </p:cBhvr>
                                      <p:tavLst>
                                        <p:tav tm="0">
                                          <p:val>
                                            <p:fltVal val="0.5"/>
                                          </p:val>
                                        </p:tav>
                                        <p:tav tm="100000">
                                          <p:val>
                                            <p:strVal val="#ppt_x"/>
                                          </p:val>
                                        </p:tav>
                                      </p:tavLst>
                                    </p:anim>
                                    <p:anim calcmode="lin" valueType="num">
                                      <p:cBhvr>
                                        <p:cTn id="35" dur="50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990600" y="1368029"/>
            <a:ext cx="77724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338138" indent="-338138">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75000"/>
              </a:lnSpc>
              <a:spcBef>
                <a:spcPct val="50000"/>
              </a:spcBef>
            </a:pPr>
            <a:r>
              <a:rPr lang="en-US" altLang="en-US" sz="3200" b="1" dirty="0">
                <a:solidFill>
                  <a:srgbClr val="0070C0"/>
                </a:solidFill>
                <a:latin typeface="Agency FB" pitchFamily="34" charset="0"/>
              </a:rPr>
              <a:t>C.	PENYUSUNAN STANDAR OPERASIONAL PROSEDUR</a:t>
            </a:r>
          </a:p>
        </p:txBody>
      </p:sp>
      <p:sp>
        <p:nvSpPr>
          <p:cNvPr id="5" name="Rectangle 4"/>
          <p:cNvSpPr/>
          <p:nvPr/>
        </p:nvSpPr>
        <p:spPr>
          <a:xfrm>
            <a:off x="755577" y="1830335"/>
            <a:ext cx="8136903" cy="4302460"/>
          </a:xfrm>
          <a:prstGeom prst="rect">
            <a:avLst/>
          </a:prstGeom>
        </p:spPr>
        <p:txBody>
          <a:bodyPr wrap="square">
            <a:spAutoFit/>
          </a:bodyPr>
          <a:lstStyle/>
          <a:p>
            <a:pPr marL="4763" algn="just">
              <a:lnSpc>
                <a:spcPct val="114000"/>
              </a:lnSpc>
              <a:tabLst>
                <a:tab pos="400050" algn="l"/>
              </a:tabLst>
              <a:defRPr/>
            </a:pPr>
            <a:r>
              <a:rPr lang="en-US" sz="2400" b="1" dirty="0">
                <a:cs typeface="Arial" panose="020B0604020202020204" pitchFamily="34" charset="0"/>
                <a:sym typeface="Symbol" pitchFamily="18" charset="2"/>
              </a:rPr>
              <a:t>a.	</a:t>
            </a:r>
            <a:r>
              <a:rPr lang="en-US" sz="2400" b="1" dirty="0" err="1">
                <a:cs typeface="Arial" panose="020B0604020202020204" pitchFamily="34" charset="0"/>
                <a:sym typeface="Symbol" pitchFamily="18" charset="2"/>
              </a:rPr>
              <a:t>Adalah</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serangkaian</a:t>
            </a:r>
            <a:r>
              <a:rPr lang="en-US" sz="2400" b="1" dirty="0">
                <a:cs typeface="Arial" panose="020B0604020202020204" pitchFamily="34" charset="0"/>
                <a:sym typeface="Symbol" pitchFamily="18" charset="2"/>
              </a:rPr>
              <a:t> </a:t>
            </a:r>
            <a:r>
              <a:rPr lang="en-US" sz="2400" b="1" i="1" dirty="0" err="1">
                <a:cs typeface="Arial" panose="020B0604020202020204" pitchFamily="34" charset="0"/>
                <a:sym typeface="Symbol" pitchFamily="18" charset="2"/>
              </a:rPr>
              <a:t>instruksi</a:t>
            </a:r>
            <a:r>
              <a:rPr lang="en-US" sz="2400" b="1" i="1" dirty="0">
                <a:cs typeface="Arial" panose="020B0604020202020204" pitchFamily="34" charset="0"/>
                <a:sym typeface="Symbol" pitchFamily="18" charset="2"/>
              </a:rPr>
              <a:t> </a:t>
            </a:r>
            <a:r>
              <a:rPr lang="en-US" sz="2400" b="1" i="1" dirty="0" err="1">
                <a:cs typeface="Arial" panose="020B0604020202020204" pitchFamily="34" charset="0"/>
                <a:sym typeface="Symbol" pitchFamily="18" charset="2"/>
              </a:rPr>
              <a:t>tertulis</a:t>
            </a:r>
            <a:r>
              <a:rPr lang="en-US" sz="2400" b="1" dirty="0">
                <a:cs typeface="Arial" panose="020B0604020202020204" pitchFamily="34" charset="0"/>
                <a:sym typeface="Symbol" pitchFamily="18" charset="2"/>
              </a:rPr>
              <a:t> yang  	</a:t>
            </a:r>
            <a:r>
              <a:rPr lang="en-US" sz="2400" b="1" dirty="0" err="1">
                <a:cs typeface="Arial" panose="020B0604020202020204" pitchFamily="34" charset="0"/>
                <a:sym typeface="Symbol" pitchFamily="18" charset="2"/>
              </a:rPr>
              <a:t>dibakukan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mengenai</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berbagai</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proses</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penyelenggaraan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administrasi</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pemerintahan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bagaimana</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kapan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dimana</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dan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oleh</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siapa</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dilakukan</a:t>
            </a:r>
            <a:endParaRPr lang="en-US" sz="2400" b="1" dirty="0">
              <a:cs typeface="Arial" panose="020B0604020202020204" pitchFamily="34" charset="0"/>
              <a:sym typeface="Symbol" pitchFamily="18" charset="2"/>
            </a:endParaRPr>
          </a:p>
          <a:p>
            <a:pPr marL="461963" indent="-457200" algn="just">
              <a:lnSpc>
                <a:spcPct val="114000"/>
              </a:lnSpc>
              <a:buFontTx/>
              <a:buAutoNum type="alphaLcPeriod" startAt="2"/>
              <a:tabLst>
                <a:tab pos="400050" algn="l"/>
                <a:tab pos="1143000" algn="l"/>
                <a:tab pos="1435100" algn="l"/>
              </a:tabLst>
              <a:defRPr/>
            </a:pPr>
            <a:r>
              <a:rPr lang="en-US" sz="2400" b="1" dirty="0" err="1">
                <a:cs typeface="Arial" panose="020B0604020202020204" pitchFamily="34" charset="0"/>
                <a:sym typeface="Symbol" pitchFamily="18" charset="2"/>
              </a:rPr>
              <a:t>Wajib</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disusun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oleh</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setiap</a:t>
            </a:r>
            <a:r>
              <a:rPr lang="en-US" sz="2400" b="1" dirty="0">
                <a:cs typeface="Arial" panose="020B0604020202020204" pitchFamily="34" charset="0"/>
                <a:sym typeface="Symbol" pitchFamily="18" charset="2"/>
              </a:rPr>
              <a:t> SKPD/(BUMD)</a:t>
            </a:r>
          </a:p>
          <a:p>
            <a:pPr indent="4763" algn="just">
              <a:lnSpc>
                <a:spcPct val="114000"/>
              </a:lnSpc>
              <a:tabLst>
                <a:tab pos="400050" algn="l"/>
                <a:tab pos="1143000" algn="l"/>
                <a:tab pos="1435100" algn="l"/>
              </a:tabLst>
              <a:defRPr/>
            </a:pPr>
            <a:r>
              <a:rPr lang="en-US" sz="2400" b="1" dirty="0">
                <a:cs typeface="Arial" panose="020B0604020202020204" pitchFamily="34" charset="0"/>
                <a:sym typeface="Symbol" pitchFamily="18" charset="2"/>
              </a:rPr>
              <a:t>c.	</a:t>
            </a:r>
            <a:r>
              <a:rPr lang="en-US" sz="2400" b="1" dirty="0" err="1">
                <a:cs typeface="Arial" panose="020B0604020202020204" pitchFamily="34" charset="0"/>
                <a:sym typeface="Symbol" pitchFamily="18" charset="2"/>
              </a:rPr>
              <a:t>Ditetapkan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dalam</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bentuk</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Keputusan</a:t>
            </a:r>
            <a:r>
              <a:rPr lang="en-US" sz="2400" b="1" dirty="0">
                <a:cs typeface="Arial" panose="020B0604020202020204" pitchFamily="34" charset="0"/>
                <a:sym typeface="Symbol" pitchFamily="18" charset="2"/>
              </a:rPr>
              <a:t> 	</a:t>
            </a:r>
            <a:r>
              <a:rPr lang="en-US" sz="2400" b="1" dirty="0" err="1">
                <a:cs typeface="Arial" panose="020B0604020202020204" pitchFamily="34" charset="0"/>
                <a:sym typeface="Symbol" pitchFamily="18" charset="2"/>
              </a:rPr>
              <a:t>Pimpinan</a:t>
            </a:r>
            <a:r>
              <a:rPr lang="en-US" sz="2400" b="1" dirty="0">
                <a:cs typeface="Arial" panose="020B0604020202020204" pitchFamily="34" charset="0"/>
                <a:sym typeface="Symbol" pitchFamily="18" charset="2"/>
              </a:rPr>
              <a:t> 	SKPD/(BUMD)</a:t>
            </a:r>
          </a:p>
          <a:p>
            <a:pPr indent="4763" algn="just">
              <a:lnSpc>
                <a:spcPct val="114000"/>
              </a:lnSpc>
              <a:tabLst>
                <a:tab pos="400050" algn="l"/>
                <a:tab pos="1143000" algn="l"/>
                <a:tab pos="1435100" algn="l"/>
              </a:tabLst>
              <a:defRPr/>
            </a:pPr>
            <a:r>
              <a:rPr lang="en-US" sz="2400" b="1" dirty="0">
                <a:cs typeface="Arial" panose="020B0604020202020204" pitchFamily="34" charset="0"/>
                <a:sym typeface="Symbol" pitchFamily="18" charset="2"/>
              </a:rPr>
              <a:t>d.	</a:t>
            </a:r>
            <a:r>
              <a:rPr lang="en-US" sz="2400" b="1" dirty="0" err="1">
                <a:cs typeface="Arial" panose="020B0604020202020204" pitchFamily="34" charset="0"/>
              </a:rPr>
              <a:t>Mengacu</a:t>
            </a:r>
            <a:r>
              <a:rPr lang="en-US" sz="2400" b="1" dirty="0">
                <a:cs typeface="Arial" panose="020B0604020202020204" pitchFamily="34" charset="0"/>
              </a:rPr>
              <a:t> </a:t>
            </a:r>
            <a:r>
              <a:rPr lang="en-US" sz="2400" b="1" dirty="0" err="1">
                <a:cs typeface="Arial" panose="020B0604020202020204" pitchFamily="34" charset="0"/>
              </a:rPr>
              <a:t>pada</a:t>
            </a:r>
            <a:r>
              <a:rPr lang="en-US" sz="2400" b="1" dirty="0">
                <a:cs typeface="Arial" panose="020B0604020202020204" pitchFamily="34" charset="0"/>
              </a:rPr>
              <a:t> </a:t>
            </a:r>
            <a:r>
              <a:rPr lang="en-US" sz="2400" b="1" dirty="0" err="1">
                <a:cs typeface="Arial" panose="020B0604020202020204" pitchFamily="34" charset="0"/>
              </a:rPr>
              <a:t>Peraturan</a:t>
            </a:r>
            <a:r>
              <a:rPr lang="en-US" sz="2400" b="1" dirty="0">
                <a:cs typeface="Arial" panose="020B0604020202020204" pitchFamily="34" charset="0"/>
              </a:rPr>
              <a:t> </a:t>
            </a:r>
            <a:r>
              <a:rPr lang="en-US" sz="2400" b="1" dirty="0" err="1">
                <a:cs typeface="Arial" panose="020B0604020202020204" pitchFamily="34" charset="0"/>
              </a:rPr>
              <a:t>Menteri</a:t>
            </a:r>
            <a:r>
              <a:rPr lang="en-US" sz="2400" b="1" dirty="0">
                <a:cs typeface="Arial" panose="020B0604020202020204" pitchFamily="34" charset="0"/>
              </a:rPr>
              <a:t> PAN No. 	21 </a:t>
            </a:r>
            <a:r>
              <a:rPr lang="en-US" sz="2400" b="1" dirty="0" err="1">
                <a:cs typeface="Arial" panose="020B0604020202020204" pitchFamily="34" charset="0"/>
              </a:rPr>
              <a:t>Tahun</a:t>
            </a:r>
            <a:r>
              <a:rPr lang="en-US" sz="2400" b="1" dirty="0">
                <a:cs typeface="Arial" panose="020B0604020202020204" pitchFamily="34" charset="0"/>
              </a:rPr>
              <a:t> 2008 / </a:t>
            </a:r>
            <a:r>
              <a:rPr lang="en-US" sz="2400" b="1" dirty="0" err="1">
                <a:cs typeface="Arial" panose="020B0604020202020204" pitchFamily="34" charset="0"/>
              </a:rPr>
              <a:t>Peraturan</a:t>
            </a:r>
            <a:r>
              <a:rPr lang="en-US" sz="2400" b="1" dirty="0">
                <a:cs typeface="Arial" panose="020B0604020202020204" pitchFamily="34" charset="0"/>
              </a:rPr>
              <a:t> </a:t>
            </a:r>
            <a:r>
              <a:rPr lang="en-US" sz="2400" b="1" dirty="0" err="1">
                <a:cs typeface="Arial" panose="020B0604020202020204" pitchFamily="34" charset="0"/>
              </a:rPr>
              <a:t>Mendagri</a:t>
            </a:r>
            <a:r>
              <a:rPr lang="en-US" sz="2400" b="1" dirty="0">
                <a:cs typeface="Arial" panose="020B0604020202020204" pitchFamily="34" charset="0"/>
              </a:rPr>
              <a:t> No. 52 	</a:t>
            </a:r>
            <a:r>
              <a:rPr lang="en-US" sz="2400" b="1" dirty="0" err="1">
                <a:cs typeface="Arial" panose="020B0604020202020204" pitchFamily="34" charset="0"/>
              </a:rPr>
              <a:t>Tahun</a:t>
            </a:r>
            <a:r>
              <a:rPr lang="en-US" sz="2400" b="1" dirty="0">
                <a:cs typeface="Arial" panose="020B0604020202020204" pitchFamily="34" charset="0"/>
              </a:rPr>
              <a:t> 	2011 / </a:t>
            </a:r>
            <a:r>
              <a:rPr lang="en-US" sz="2400" b="1" dirty="0" err="1">
                <a:cs typeface="Arial" panose="020B0604020202020204" pitchFamily="34" charset="0"/>
              </a:rPr>
              <a:t>Peraturan</a:t>
            </a:r>
            <a:r>
              <a:rPr lang="en-US" sz="2400" b="1" dirty="0">
                <a:cs typeface="Arial" panose="020B0604020202020204" pitchFamily="34" charset="0"/>
              </a:rPr>
              <a:t> </a:t>
            </a:r>
            <a:r>
              <a:rPr lang="en-US" sz="2400" b="1" dirty="0" err="1">
                <a:cs typeface="Arial" panose="020B0604020202020204" pitchFamily="34" charset="0"/>
              </a:rPr>
              <a:t>Menteri</a:t>
            </a:r>
            <a:r>
              <a:rPr lang="en-US" sz="2400" b="1" dirty="0">
                <a:cs typeface="Arial" panose="020B0604020202020204" pitchFamily="34" charset="0"/>
              </a:rPr>
              <a:t> PANRB No. 	35 </a:t>
            </a:r>
            <a:r>
              <a:rPr lang="en-US" sz="2400" b="1" dirty="0" err="1">
                <a:cs typeface="Arial" panose="020B0604020202020204" pitchFamily="34" charset="0"/>
              </a:rPr>
              <a:t>Tahun</a:t>
            </a:r>
            <a:r>
              <a:rPr lang="en-US" sz="2400" b="1" dirty="0">
                <a:cs typeface="Arial" panose="020B0604020202020204" pitchFamily="34" charset="0"/>
              </a:rPr>
              <a:t> 2012 </a:t>
            </a:r>
          </a:p>
        </p:txBody>
      </p:sp>
    </p:spTree>
    <p:extLst>
      <p:ext uri="{BB962C8B-B14F-4D97-AF65-F5344CB8AC3E}">
        <p14:creationId xmlns:p14="http://schemas.microsoft.com/office/powerpoint/2010/main" val="3766702551"/>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91828"/>
            <a:ext cx="6477000" cy="536972"/>
          </a:xfrm>
        </p:spPr>
        <p:txBody>
          <a:bodyPr rtlCol="0">
            <a:normAutofit fontScale="90000"/>
          </a:bodyPr>
          <a:lstStyle/>
          <a:p>
            <a:pPr>
              <a:defRPr/>
            </a:pPr>
            <a:br>
              <a:rPr lang="en-US" b="1" dirty="0"/>
            </a:br>
            <a:r>
              <a:rPr lang="en-US" b="1" dirty="0" err="1"/>
              <a:t>Tujuan</a:t>
            </a:r>
            <a:r>
              <a:rPr lang="en-US" b="1" dirty="0"/>
              <a:t> </a:t>
            </a:r>
            <a:r>
              <a:rPr lang="en-US" b="1" dirty="0" err="1"/>
              <a:t>Penyusunan</a:t>
            </a:r>
            <a:r>
              <a:rPr lang="en-US" b="1" dirty="0"/>
              <a:t> SOP</a:t>
            </a:r>
            <a:br>
              <a:rPr lang="en-US" b="1" dirty="0"/>
            </a:br>
            <a:endParaRPr lang="en-US" dirty="0"/>
          </a:p>
        </p:txBody>
      </p:sp>
      <p:sp>
        <p:nvSpPr>
          <p:cNvPr id="35843" name="Content Placeholder 2"/>
          <p:cNvSpPr>
            <a:spLocks noGrp="1"/>
          </p:cNvSpPr>
          <p:nvPr>
            <p:ph idx="1"/>
          </p:nvPr>
        </p:nvSpPr>
        <p:spPr>
          <a:xfrm>
            <a:off x="762000" y="1943101"/>
            <a:ext cx="7620000" cy="3394472"/>
          </a:xfrm>
        </p:spPr>
        <p:txBody>
          <a:bodyPr>
            <a:normAutofit fontScale="85000" lnSpcReduction="20000"/>
          </a:bodyPr>
          <a:lstStyle/>
          <a:p>
            <a:pPr>
              <a:spcBef>
                <a:spcPts val="1200"/>
              </a:spcBef>
              <a:buFont typeface="Arial" panose="020B0604020202020204" pitchFamily="34" charset="0"/>
              <a:buChar char="•"/>
            </a:pPr>
            <a:r>
              <a:rPr lang="en-US" sz="2400" b="1" dirty="0" err="1">
                <a:latin typeface="Gill Sans MT Condensed" pitchFamily="34" charset="0"/>
              </a:rPr>
              <a:t>Memberikan</a:t>
            </a:r>
            <a:r>
              <a:rPr lang="en-US" sz="2400" b="1" dirty="0">
                <a:latin typeface="Gill Sans MT Condensed" pitchFamily="34" charset="0"/>
              </a:rPr>
              <a:t> </a:t>
            </a:r>
            <a:r>
              <a:rPr lang="en-US" sz="2400" b="1" dirty="0" err="1">
                <a:latin typeface="Gill Sans MT Condensed" pitchFamily="34" charset="0"/>
              </a:rPr>
              <a:t>kejelasan</a:t>
            </a:r>
            <a:r>
              <a:rPr lang="en-US" sz="2400" b="1" dirty="0">
                <a:latin typeface="Gill Sans MT Condensed" pitchFamily="34" charset="0"/>
              </a:rPr>
              <a:t> dan </a:t>
            </a:r>
            <a:r>
              <a:rPr lang="en-US" sz="2400" b="1" dirty="0" err="1">
                <a:latin typeface="Gill Sans MT Condensed" pitchFamily="34" charset="0"/>
              </a:rPr>
              <a:t>transparansi</a:t>
            </a:r>
            <a:r>
              <a:rPr lang="en-US" sz="2400" b="1" dirty="0">
                <a:latin typeface="Gill Sans MT Condensed" pitchFamily="34" charset="0"/>
              </a:rPr>
              <a:t> </a:t>
            </a:r>
            <a:r>
              <a:rPr lang="en-US" sz="2400" b="1" dirty="0" err="1">
                <a:latin typeface="Gill Sans MT Condensed" pitchFamily="34" charset="0"/>
              </a:rPr>
              <a:t>kepada</a:t>
            </a:r>
            <a:r>
              <a:rPr lang="en-US" sz="2400" b="1" dirty="0">
                <a:latin typeface="Gill Sans MT Condensed" pitchFamily="34" charset="0"/>
              </a:rPr>
              <a:t> </a:t>
            </a:r>
            <a:r>
              <a:rPr lang="en-US" sz="2400" b="1" dirty="0" err="1">
                <a:latin typeface="Gill Sans MT Condensed" pitchFamily="34" charset="0"/>
              </a:rPr>
              <a:t>masyarakat</a:t>
            </a:r>
            <a:r>
              <a:rPr lang="en-US" sz="2400" b="1" dirty="0">
                <a:latin typeface="Gill Sans MT Condensed" pitchFamily="34" charset="0"/>
              </a:rPr>
              <a:t> </a:t>
            </a:r>
            <a:r>
              <a:rPr lang="en-US" sz="2400" b="1" dirty="0" err="1">
                <a:latin typeface="Gill Sans MT Condensed" pitchFamily="34" charset="0"/>
              </a:rPr>
              <a:t>sebagai</a:t>
            </a:r>
            <a:r>
              <a:rPr lang="en-US" sz="2400" b="1" dirty="0">
                <a:latin typeface="Gill Sans MT Condensed" pitchFamily="34" charset="0"/>
              </a:rPr>
              <a:t> </a:t>
            </a:r>
            <a:r>
              <a:rPr lang="en-US" sz="2400" b="1" dirty="0" err="1">
                <a:latin typeface="Gill Sans MT Condensed" pitchFamily="34" charset="0"/>
              </a:rPr>
              <a:t>penerima</a:t>
            </a:r>
            <a:r>
              <a:rPr lang="en-US" sz="2400" b="1" dirty="0">
                <a:latin typeface="Gill Sans MT Condensed" pitchFamily="34" charset="0"/>
              </a:rPr>
              <a:t> </a:t>
            </a:r>
            <a:r>
              <a:rPr lang="en-US" sz="2400" b="1" dirty="0" err="1">
                <a:latin typeface="Gill Sans MT Condensed" pitchFamily="34" charset="0"/>
              </a:rPr>
              <a:t>pelayanan</a:t>
            </a:r>
            <a:r>
              <a:rPr lang="en-US" sz="2400" b="1" dirty="0">
                <a:latin typeface="Gill Sans MT Condensed" pitchFamily="34" charset="0"/>
              </a:rPr>
              <a:t> </a:t>
            </a:r>
            <a:r>
              <a:rPr lang="en-US" sz="2400" b="1" dirty="0" err="1">
                <a:latin typeface="Gill Sans MT Condensed" pitchFamily="34" charset="0"/>
              </a:rPr>
              <a:t>mengenai</a:t>
            </a:r>
            <a:r>
              <a:rPr lang="en-US" sz="2400" b="1" dirty="0">
                <a:latin typeface="Gill Sans MT Condensed" pitchFamily="34" charset="0"/>
              </a:rPr>
              <a:t> </a:t>
            </a:r>
            <a:r>
              <a:rPr lang="en-US" sz="2400" b="1" dirty="0" err="1">
                <a:latin typeface="Gill Sans MT Condensed" pitchFamily="34" charset="0"/>
              </a:rPr>
              <a:t>hak</a:t>
            </a:r>
            <a:r>
              <a:rPr lang="en-US" sz="2400" b="1" dirty="0">
                <a:latin typeface="Gill Sans MT Condensed" pitchFamily="34" charset="0"/>
              </a:rPr>
              <a:t> dan </a:t>
            </a:r>
            <a:r>
              <a:rPr lang="en-US" sz="2400" b="1" dirty="0" err="1">
                <a:latin typeface="Gill Sans MT Condensed" pitchFamily="34" charset="0"/>
              </a:rPr>
              <a:t>kewajibannya</a:t>
            </a:r>
            <a:r>
              <a:rPr lang="en-US" sz="2400" b="1" dirty="0">
                <a:latin typeface="Gill Sans MT Condensed" pitchFamily="34" charset="0"/>
              </a:rPr>
              <a:t>.</a:t>
            </a:r>
            <a:endParaRPr lang="en-US" sz="2400" dirty="0">
              <a:latin typeface="Gill Sans MT Condensed" pitchFamily="34" charset="0"/>
            </a:endParaRPr>
          </a:p>
          <a:p>
            <a:pPr>
              <a:spcBef>
                <a:spcPts val="1200"/>
              </a:spcBef>
              <a:buFont typeface="Arial" panose="020B0604020202020204" pitchFamily="34" charset="0"/>
              <a:buChar char="•"/>
            </a:pPr>
            <a:r>
              <a:rPr lang="en-US" sz="2400" b="1" dirty="0" err="1">
                <a:latin typeface="Gill Sans MT Condensed" pitchFamily="34" charset="0"/>
              </a:rPr>
              <a:t>Memberikan</a:t>
            </a:r>
            <a:r>
              <a:rPr lang="en-US" sz="2400" b="1" dirty="0">
                <a:latin typeface="Gill Sans MT Condensed" pitchFamily="34" charset="0"/>
              </a:rPr>
              <a:t> </a:t>
            </a:r>
            <a:r>
              <a:rPr lang="en-US" sz="2400" b="1" dirty="0" err="1">
                <a:latin typeface="Gill Sans MT Condensed" pitchFamily="34" charset="0"/>
              </a:rPr>
              <a:t>kepastian</a:t>
            </a:r>
            <a:r>
              <a:rPr lang="en-US" sz="2400" b="1" dirty="0">
                <a:latin typeface="Gill Sans MT Condensed" pitchFamily="34" charset="0"/>
              </a:rPr>
              <a:t> dan </a:t>
            </a:r>
            <a:r>
              <a:rPr lang="en-US" sz="2400" b="1" dirty="0" err="1">
                <a:latin typeface="Gill Sans MT Condensed" pitchFamily="34" charset="0"/>
              </a:rPr>
              <a:t>keseragaman</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proses </a:t>
            </a:r>
            <a:r>
              <a:rPr lang="en-US" sz="2400" b="1" dirty="0" err="1">
                <a:latin typeface="Gill Sans MT Condensed" pitchFamily="34" charset="0"/>
              </a:rPr>
              <a:t>pelaksanaan</a:t>
            </a:r>
            <a:r>
              <a:rPr lang="en-US" sz="2400" b="1" dirty="0">
                <a:latin typeface="Gill Sans MT Condensed" pitchFamily="34" charset="0"/>
              </a:rPr>
              <a:t> </a:t>
            </a:r>
            <a:r>
              <a:rPr lang="en-US" sz="2400" b="1" dirty="0" err="1">
                <a:latin typeface="Gill Sans MT Condensed" pitchFamily="34" charset="0"/>
              </a:rPr>
              <a:t>tugas</a:t>
            </a:r>
            <a:r>
              <a:rPr lang="en-US" sz="2400" b="1" dirty="0">
                <a:latin typeface="Gill Sans MT Condensed" pitchFamily="34" charset="0"/>
              </a:rPr>
              <a:t>.</a:t>
            </a:r>
            <a:endParaRPr lang="en-US" sz="2400" dirty="0">
              <a:latin typeface="Gill Sans MT Condensed" pitchFamily="34" charset="0"/>
            </a:endParaRPr>
          </a:p>
          <a:p>
            <a:pPr>
              <a:spcBef>
                <a:spcPts val="1200"/>
              </a:spcBef>
              <a:buFont typeface="Arial" panose="020B0604020202020204" pitchFamily="34" charset="0"/>
              <a:buChar char="•"/>
            </a:pPr>
            <a:r>
              <a:rPr lang="en-US" sz="2400" b="1" dirty="0" err="1">
                <a:latin typeface="Gill Sans MT Condensed" pitchFamily="34" charset="0"/>
              </a:rPr>
              <a:t>Menunjang</a:t>
            </a:r>
            <a:r>
              <a:rPr lang="en-US" sz="2400" b="1" dirty="0">
                <a:latin typeface="Gill Sans MT Condensed" pitchFamily="34" charset="0"/>
              </a:rPr>
              <a:t> </a:t>
            </a:r>
            <a:r>
              <a:rPr lang="en-US" sz="2400" b="1" dirty="0" err="1">
                <a:latin typeface="Gill Sans MT Condensed" pitchFamily="34" charset="0"/>
              </a:rPr>
              <a:t>kelancaran</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proses </a:t>
            </a:r>
            <a:r>
              <a:rPr lang="en-US" sz="2400" b="1" dirty="0" err="1">
                <a:latin typeface="Gill Sans MT Condensed" pitchFamily="34" charset="0"/>
              </a:rPr>
              <a:t>pelaksanaan</a:t>
            </a:r>
            <a:r>
              <a:rPr lang="en-US" sz="2400" b="1" dirty="0">
                <a:latin typeface="Gill Sans MT Condensed" pitchFamily="34" charset="0"/>
              </a:rPr>
              <a:t> </a:t>
            </a:r>
            <a:r>
              <a:rPr lang="en-US" sz="2400" b="1" dirty="0" err="1">
                <a:latin typeface="Gill Sans MT Condensed" pitchFamily="34" charset="0"/>
              </a:rPr>
              <a:t>tugas</a:t>
            </a:r>
            <a:r>
              <a:rPr lang="en-US" sz="2400" b="1" dirty="0">
                <a:latin typeface="Gill Sans MT Condensed" pitchFamily="34" charset="0"/>
              </a:rPr>
              <a:t>.</a:t>
            </a:r>
            <a:endParaRPr lang="en-US" sz="2400" dirty="0">
              <a:latin typeface="Gill Sans MT Condensed" pitchFamily="34" charset="0"/>
            </a:endParaRPr>
          </a:p>
          <a:p>
            <a:pPr>
              <a:spcBef>
                <a:spcPts val="1200"/>
              </a:spcBef>
              <a:buFont typeface="Arial" panose="020B0604020202020204" pitchFamily="34" charset="0"/>
              <a:buChar char="•"/>
            </a:pPr>
            <a:r>
              <a:rPr lang="en-US" sz="2400" b="1" dirty="0" err="1">
                <a:latin typeface="Gill Sans MT Condensed" pitchFamily="34" charset="0"/>
              </a:rPr>
              <a:t>Meningkatkan</a:t>
            </a:r>
            <a:r>
              <a:rPr lang="en-US" sz="2400" b="1" dirty="0">
                <a:latin typeface="Gill Sans MT Condensed" pitchFamily="34" charset="0"/>
              </a:rPr>
              <a:t> </a:t>
            </a:r>
            <a:r>
              <a:rPr lang="en-US" sz="2400" b="1" dirty="0" err="1">
                <a:latin typeface="Gill Sans MT Condensed" pitchFamily="34" charset="0"/>
              </a:rPr>
              <a:t>daya</a:t>
            </a:r>
            <a:r>
              <a:rPr lang="en-US" sz="2400" b="1" dirty="0">
                <a:latin typeface="Gill Sans MT Condensed" pitchFamily="34" charset="0"/>
              </a:rPr>
              <a:t> </a:t>
            </a:r>
            <a:r>
              <a:rPr lang="en-US" sz="2400" b="1" dirty="0" err="1">
                <a:latin typeface="Gill Sans MT Condensed" pitchFamily="34" charset="0"/>
              </a:rPr>
              <a:t>guna</a:t>
            </a:r>
            <a:r>
              <a:rPr lang="en-US" sz="2400" b="1" dirty="0">
                <a:latin typeface="Gill Sans MT Condensed" pitchFamily="34" charset="0"/>
              </a:rPr>
              <a:t> dan </a:t>
            </a:r>
            <a:r>
              <a:rPr lang="en-US" sz="2400" b="1" dirty="0" err="1">
                <a:latin typeface="Gill Sans MT Condensed" pitchFamily="34" charset="0"/>
              </a:rPr>
              <a:t>hasil</a:t>
            </a:r>
            <a:r>
              <a:rPr lang="en-US" sz="2400" b="1" dirty="0">
                <a:latin typeface="Gill Sans MT Condensed" pitchFamily="34" charset="0"/>
              </a:rPr>
              <a:t> </a:t>
            </a:r>
            <a:r>
              <a:rPr lang="en-US" sz="2400" b="1" dirty="0" err="1">
                <a:latin typeface="Gill Sans MT Condensed" pitchFamily="34" charset="0"/>
              </a:rPr>
              <a:t>guna</a:t>
            </a:r>
            <a:r>
              <a:rPr lang="en-US" sz="2400" b="1" dirty="0">
                <a:latin typeface="Gill Sans MT Condensed" pitchFamily="34" charset="0"/>
              </a:rPr>
              <a:t> </a:t>
            </a:r>
            <a:r>
              <a:rPr lang="en-US" sz="2400" b="1" dirty="0" err="1">
                <a:latin typeface="Gill Sans MT Condensed" pitchFamily="34" charset="0"/>
              </a:rPr>
              <a:t>secara</a:t>
            </a:r>
            <a:r>
              <a:rPr lang="en-US" sz="2400" b="1" dirty="0">
                <a:latin typeface="Gill Sans MT Condensed" pitchFamily="34" charset="0"/>
              </a:rPr>
              <a:t> </a:t>
            </a:r>
            <a:r>
              <a:rPr lang="en-US" sz="2400" b="1" dirty="0" err="1">
                <a:latin typeface="Gill Sans MT Condensed" pitchFamily="34" charset="0"/>
              </a:rPr>
              <a:t>berkelanjutan</a:t>
            </a:r>
            <a:r>
              <a:rPr lang="en-US" sz="2400" b="1" dirty="0">
                <a:latin typeface="Gill Sans MT Condensed" pitchFamily="34" charset="0"/>
              </a:rPr>
              <a:t>.</a:t>
            </a:r>
            <a:endParaRPr lang="en-US" sz="2400" dirty="0">
              <a:latin typeface="Gill Sans MT Condensed" pitchFamily="34" charset="0"/>
            </a:endParaRPr>
          </a:p>
          <a:p>
            <a:pPr>
              <a:spcBef>
                <a:spcPts val="1200"/>
              </a:spcBef>
              <a:buFont typeface="Arial" panose="020B0604020202020204" pitchFamily="34" charset="0"/>
              <a:buChar char="•"/>
            </a:pPr>
            <a:r>
              <a:rPr lang="en-US" sz="2400" b="1" dirty="0" err="1">
                <a:latin typeface="Gill Sans MT Condensed" pitchFamily="34" charset="0"/>
              </a:rPr>
              <a:t>Memberikan</a:t>
            </a:r>
            <a:r>
              <a:rPr lang="en-US" sz="2400" b="1" dirty="0">
                <a:latin typeface="Gill Sans MT Condensed" pitchFamily="34" charset="0"/>
              </a:rPr>
              <a:t> </a:t>
            </a:r>
            <a:r>
              <a:rPr lang="en-US" sz="2400" b="1" dirty="0" err="1">
                <a:latin typeface="Gill Sans MT Condensed" pitchFamily="34" charset="0"/>
              </a:rPr>
              <a:t>informasi</a:t>
            </a:r>
            <a:r>
              <a:rPr lang="en-US" sz="2400" b="1" dirty="0">
                <a:latin typeface="Gill Sans MT Condensed" pitchFamily="34" charset="0"/>
              </a:rPr>
              <a:t> </a:t>
            </a:r>
            <a:r>
              <a:rPr lang="en-US" sz="2400" b="1" dirty="0" err="1">
                <a:latin typeface="Gill Sans MT Condensed" pitchFamily="34" charset="0"/>
              </a:rPr>
              <a:t>secara</a:t>
            </a:r>
            <a:r>
              <a:rPr lang="en-US" sz="2400" b="1" dirty="0">
                <a:latin typeface="Gill Sans MT Condensed" pitchFamily="34" charset="0"/>
              </a:rPr>
              <a:t> </a:t>
            </a:r>
            <a:r>
              <a:rPr lang="en-US" sz="2400" b="1" dirty="0" err="1">
                <a:latin typeface="Gill Sans MT Condensed" pitchFamily="34" charset="0"/>
              </a:rPr>
              <a:t>proporsional</a:t>
            </a:r>
            <a:r>
              <a:rPr lang="en-US" sz="2400" b="1" dirty="0">
                <a:latin typeface="Gill Sans MT Condensed" pitchFamily="34" charset="0"/>
              </a:rPr>
              <a:t> </a:t>
            </a:r>
            <a:r>
              <a:rPr lang="en-US" sz="2400" b="1" dirty="0" err="1">
                <a:latin typeface="Gill Sans MT Condensed" pitchFamily="34" charset="0"/>
              </a:rPr>
              <a:t>mengenai</a:t>
            </a:r>
            <a:r>
              <a:rPr lang="en-US" sz="2400" b="1" dirty="0">
                <a:latin typeface="Gill Sans MT Condensed" pitchFamily="34" charset="0"/>
              </a:rPr>
              <a:t> </a:t>
            </a:r>
            <a:r>
              <a:rPr lang="en-US" sz="2400" b="1" dirty="0" err="1">
                <a:latin typeface="Gill Sans MT Condensed" pitchFamily="34" charset="0"/>
              </a:rPr>
              <a:t>pelaksanaan</a:t>
            </a:r>
            <a:r>
              <a:rPr lang="en-US" sz="2400" b="1" dirty="0">
                <a:latin typeface="Gill Sans MT Condensed" pitchFamily="34" charset="0"/>
              </a:rPr>
              <a:t> </a:t>
            </a:r>
            <a:r>
              <a:rPr lang="en-US" sz="2400" b="1" dirty="0" err="1">
                <a:latin typeface="Gill Sans MT Condensed" pitchFamily="34" charset="0"/>
              </a:rPr>
              <a:t>tugas</a:t>
            </a:r>
            <a:r>
              <a:rPr lang="en-US" sz="2400" b="1" dirty="0">
                <a:latin typeface="Gill Sans MT Condensed" pitchFamily="34" charset="0"/>
              </a:rPr>
              <a:t> yang </a:t>
            </a:r>
            <a:r>
              <a:rPr lang="en-US" sz="2400" b="1" dirty="0" err="1">
                <a:latin typeface="Gill Sans MT Condensed" pitchFamily="34" charset="0"/>
              </a:rPr>
              <a:t>dilakukan</a:t>
            </a:r>
            <a:r>
              <a:rPr lang="en-US" sz="2400" b="1" dirty="0">
                <a:latin typeface="Gill Sans MT Condensed" pitchFamily="34" charset="0"/>
              </a:rPr>
              <a:t> oleh </a:t>
            </a:r>
            <a:r>
              <a:rPr lang="en-US" sz="2400" b="1" dirty="0" err="1">
                <a:latin typeface="Gill Sans MT Condensed" pitchFamily="34" charset="0"/>
              </a:rPr>
              <a:t>aparatur</a:t>
            </a:r>
            <a:r>
              <a:rPr lang="en-US" sz="2400" b="1" dirty="0">
                <a:latin typeface="Gill Sans MT Condensed" pitchFamily="34" charset="0"/>
              </a:rPr>
              <a:t>.</a:t>
            </a:r>
            <a:endParaRPr lang="en-US" sz="2400" dirty="0">
              <a:latin typeface="Gill Sans MT Condensed" pitchFamily="34" charset="0"/>
            </a:endParaRPr>
          </a:p>
          <a:p>
            <a:pPr>
              <a:spcBef>
                <a:spcPts val="1200"/>
              </a:spcBef>
              <a:buFont typeface="Arial" panose="020B0604020202020204" pitchFamily="34" charset="0"/>
              <a:buChar char="•"/>
            </a:pPr>
            <a:r>
              <a:rPr lang="en-US" sz="2400" b="1" dirty="0" err="1">
                <a:latin typeface="Gill Sans MT Condensed" pitchFamily="34" charset="0"/>
              </a:rPr>
              <a:t>Mempertegas</a:t>
            </a:r>
            <a:r>
              <a:rPr lang="en-US" sz="2400" b="1" dirty="0">
                <a:latin typeface="Gill Sans MT Condensed" pitchFamily="34" charset="0"/>
              </a:rPr>
              <a:t> </a:t>
            </a:r>
            <a:r>
              <a:rPr lang="en-US" sz="2400" b="1" dirty="0" err="1">
                <a:latin typeface="Gill Sans MT Condensed" pitchFamily="34" charset="0"/>
              </a:rPr>
              <a:t>tanggung</a:t>
            </a:r>
            <a:r>
              <a:rPr lang="en-US" sz="2400" b="1" dirty="0">
                <a:latin typeface="Gill Sans MT Condensed" pitchFamily="34" charset="0"/>
              </a:rPr>
              <a:t> </a:t>
            </a:r>
            <a:r>
              <a:rPr lang="en-US" sz="2400" b="1" dirty="0" err="1">
                <a:latin typeface="Gill Sans MT Condensed" pitchFamily="34" charset="0"/>
              </a:rPr>
              <a:t>jawab</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pelaksanaan</a:t>
            </a:r>
            <a:r>
              <a:rPr lang="en-US" sz="2400" b="1" dirty="0">
                <a:latin typeface="Gill Sans MT Condensed" pitchFamily="34" charset="0"/>
              </a:rPr>
              <a:t> </a:t>
            </a:r>
            <a:r>
              <a:rPr lang="en-US" sz="2400" b="1" dirty="0" err="1">
                <a:latin typeface="Gill Sans MT Condensed" pitchFamily="34" charset="0"/>
              </a:rPr>
              <a:t>tugas</a:t>
            </a:r>
            <a:r>
              <a:rPr lang="en-US" sz="2400" b="1" dirty="0">
                <a:latin typeface="Gill Sans MT Condensed" pitchFamily="34" charset="0"/>
              </a:rPr>
              <a:t> </a:t>
            </a:r>
            <a:r>
              <a:rPr lang="en-US" sz="2400" b="1" dirty="0" err="1">
                <a:latin typeface="Gill Sans MT Condensed" pitchFamily="34" charset="0"/>
              </a:rPr>
              <a:t>bagi</a:t>
            </a:r>
            <a:r>
              <a:rPr lang="en-US" sz="2400" b="1" dirty="0">
                <a:latin typeface="Gill Sans MT Condensed" pitchFamily="34" charset="0"/>
              </a:rPr>
              <a:t> </a:t>
            </a:r>
            <a:r>
              <a:rPr lang="en-US" sz="2400" b="1" dirty="0" err="1">
                <a:latin typeface="Gill Sans MT Condensed" pitchFamily="34" charset="0"/>
              </a:rPr>
              <a:t>aparatur</a:t>
            </a:r>
            <a:r>
              <a:rPr lang="en-US" sz="2400" b="1" dirty="0">
                <a:latin typeface="Gill Sans MT Condensed" pitchFamily="34" charset="0"/>
              </a:rPr>
              <a:t>.</a:t>
            </a:r>
            <a:endParaRPr lang="en-US" sz="2400" dirty="0">
              <a:latin typeface="Gill Sans MT Condensed" pitchFamily="34" charset="0"/>
            </a:endParaRPr>
          </a:p>
          <a:p>
            <a:pPr>
              <a:spcBef>
                <a:spcPts val="1200"/>
              </a:spcBef>
            </a:pPr>
            <a:endParaRPr lang="en-US" dirty="0">
              <a:latin typeface="Gill Sans MT Condensed" pitchFamily="34" charset="0"/>
            </a:endParaRPr>
          </a:p>
        </p:txBody>
      </p:sp>
    </p:spTree>
    <p:extLst>
      <p:ext uri="{BB962C8B-B14F-4D97-AF65-F5344CB8AC3E}">
        <p14:creationId xmlns:p14="http://schemas.microsoft.com/office/powerpoint/2010/main" val="915859160"/>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59632" y="548680"/>
            <a:ext cx="5029200" cy="594122"/>
          </a:xfrm>
        </p:spPr>
        <p:txBody>
          <a:bodyPr/>
          <a:lstStyle/>
          <a:p>
            <a:pPr eaLnBrk="1" hangingPunct="1"/>
            <a:r>
              <a:rPr lang="en-US" altLang="en-US" b="1" dirty="0" err="1"/>
              <a:t>Manfaat</a:t>
            </a:r>
            <a:r>
              <a:rPr lang="en-US" altLang="en-US" b="1" dirty="0"/>
              <a:t> SOP</a:t>
            </a:r>
            <a:endParaRPr lang="en-US" altLang="en-US" dirty="0"/>
          </a:p>
        </p:txBody>
      </p:sp>
      <p:sp>
        <p:nvSpPr>
          <p:cNvPr id="36867" name="Content Placeholder 2"/>
          <p:cNvSpPr>
            <a:spLocks noGrp="1"/>
          </p:cNvSpPr>
          <p:nvPr>
            <p:ph idx="1"/>
          </p:nvPr>
        </p:nvSpPr>
        <p:spPr>
          <a:xfrm>
            <a:off x="1066800" y="2266776"/>
            <a:ext cx="7239000" cy="4186560"/>
          </a:xfrm>
        </p:spPr>
        <p:txBody>
          <a:bodyPr>
            <a:normAutofit lnSpcReduction="10000"/>
          </a:bodyPr>
          <a:lstStyle/>
          <a:p>
            <a:pPr>
              <a:spcBef>
                <a:spcPts val="1200"/>
              </a:spcBef>
            </a:pPr>
            <a:r>
              <a:rPr lang="en-US" sz="2400" b="1" dirty="0" err="1">
                <a:latin typeface="Gill Sans MT Condensed" pitchFamily="34" charset="0"/>
              </a:rPr>
              <a:t>Menjaga</a:t>
            </a:r>
            <a:r>
              <a:rPr lang="en-US" sz="2400" b="1" dirty="0">
                <a:latin typeface="Gill Sans MT Condensed" pitchFamily="34" charset="0"/>
              </a:rPr>
              <a:t> </a:t>
            </a:r>
            <a:r>
              <a:rPr lang="en-US" sz="2400" b="1" dirty="0" err="1">
                <a:latin typeface="Gill Sans MT Condensed" pitchFamily="34" charset="0"/>
              </a:rPr>
              <a:t>konsistensi</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menjalankan</a:t>
            </a:r>
            <a:r>
              <a:rPr lang="en-US" sz="2400" b="1" dirty="0">
                <a:latin typeface="Gill Sans MT Condensed" pitchFamily="34" charset="0"/>
              </a:rPr>
              <a:t> </a:t>
            </a:r>
            <a:r>
              <a:rPr lang="en-US" sz="2400" b="1" dirty="0" err="1">
                <a:latin typeface="Gill Sans MT Condensed" pitchFamily="34" charset="0"/>
              </a:rPr>
              <a:t>suatu</a:t>
            </a:r>
            <a:r>
              <a:rPr lang="en-US" sz="2400" b="1" dirty="0">
                <a:latin typeface="Gill Sans MT Condensed" pitchFamily="34" charset="0"/>
              </a:rPr>
              <a:t> </a:t>
            </a:r>
            <a:r>
              <a:rPr lang="en-US" sz="2400" b="1" dirty="0" err="1">
                <a:latin typeface="Gill Sans MT Condensed" pitchFamily="34" charset="0"/>
              </a:rPr>
              <a:t>prosedur</a:t>
            </a:r>
            <a:r>
              <a:rPr lang="en-US" sz="2400" b="1" dirty="0">
                <a:latin typeface="Gill Sans MT Condensed" pitchFamily="34" charset="0"/>
              </a:rPr>
              <a:t> </a:t>
            </a:r>
            <a:r>
              <a:rPr lang="en-US" sz="2400" b="1" dirty="0" err="1">
                <a:latin typeface="Gill Sans MT Condensed" pitchFamily="34" charset="0"/>
              </a:rPr>
              <a:t>kerja</a:t>
            </a:r>
            <a:r>
              <a:rPr lang="en-US" sz="2400" b="1" dirty="0">
                <a:latin typeface="Gill Sans MT Condensed" pitchFamily="34" charset="0"/>
              </a:rPr>
              <a:t>/</a:t>
            </a:r>
            <a:r>
              <a:rPr lang="en-US" sz="2400" b="1" dirty="0" err="1">
                <a:latin typeface="Gill Sans MT Condensed" pitchFamily="34" charset="0"/>
              </a:rPr>
              <a:t>pelayanan</a:t>
            </a:r>
            <a:r>
              <a:rPr lang="en-US" sz="2400" b="1" dirty="0">
                <a:latin typeface="Gill Sans MT Condensed" pitchFamily="34" charset="0"/>
              </a:rPr>
              <a:t>.</a:t>
            </a:r>
            <a:endParaRPr lang="en-US" sz="2400" dirty="0">
              <a:latin typeface="Gill Sans MT Condensed" pitchFamily="34" charset="0"/>
            </a:endParaRPr>
          </a:p>
          <a:p>
            <a:pPr>
              <a:spcBef>
                <a:spcPts val="1200"/>
              </a:spcBef>
            </a:pPr>
            <a:r>
              <a:rPr lang="en-US" sz="2400" b="1" dirty="0" err="1">
                <a:latin typeface="Gill Sans MT Condensed" pitchFamily="34" charset="0"/>
              </a:rPr>
              <a:t>Lebih</a:t>
            </a:r>
            <a:r>
              <a:rPr lang="en-US" sz="2400" b="1" dirty="0">
                <a:latin typeface="Gill Sans MT Condensed" pitchFamily="34" charset="0"/>
              </a:rPr>
              <a:t> </a:t>
            </a:r>
            <a:r>
              <a:rPr lang="en-US" sz="2400" b="1" dirty="0" err="1">
                <a:latin typeface="Gill Sans MT Condensed" pitchFamily="34" charset="0"/>
              </a:rPr>
              <a:t>jelas</a:t>
            </a:r>
            <a:r>
              <a:rPr lang="en-US" sz="2400" b="1" dirty="0">
                <a:latin typeface="Gill Sans MT Condensed" pitchFamily="34" charset="0"/>
              </a:rPr>
              <a:t> </a:t>
            </a:r>
            <a:r>
              <a:rPr lang="en-US" sz="2400" b="1" dirty="0" err="1">
                <a:latin typeface="Gill Sans MT Condensed" pitchFamily="34" charset="0"/>
              </a:rPr>
              <a:t>mengetahui</a:t>
            </a:r>
            <a:r>
              <a:rPr lang="en-US" sz="2400" b="1" dirty="0">
                <a:latin typeface="Gill Sans MT Condensed" pitchFamily="34" charset="0"/>
              </a:rPr>
              <a:t> </a:t>
            </a:r>
            <a:r>
              <a:rPr lang="en-US" sz="2400" b="1" dirty="0" err="1">
                <a:latin typeface="Gill Sans MT Condensed" pitchFamily="34" charset="0"/>
              </a:rPr>
              <a:t>peran</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posisi</a:t>
            </a:r>
            <a:r>
              <a:rPr lang="en-US" sz="2400" b="1" dirty="0">
                <a:latin typeface="Gill Sans MT Condensed" pitchFamily="34" charset="0"/>
              </a:rPr>
              <a:t> masing-masing di internal.</a:t>
            </a:r>
            <a:endParaRPr lang="en-US" sz="2400" dirty="0">
              <a:latin typeface="Gill Sans MT Condensed" pitchFamily="34" charset="0"/>
            </a:endParaRPr>
          </a:p>
          <a:p>
            <a:pPr>
              <a:spcBef>
                <a:spcPts val="1200"/>
              </a:spcBef>
            </a:pPr>
            <a:r>
              <a:rPr lang="en-US" sz="2400" b="1" dirty="0" err="1">
                <a:latin typeface="Gill Sans MT Condensed" pitchFamily="34" charset="0"/>
              </a:rPr>
              <a:t>Memberikan</a:t>
            </a:r>
            <a:r>
              <a:rPr lang="en-US" sz="2400" b="1" dirty="0">
                <a:latin typeface="Gill Sans MT Condensed" pitchFamily="34" charset="0"/>
              </a:rPr>
              <a:t> </a:t>
            </a:r>
            <a:r>
              <a:rPr lang="en-US" sz="2400" b="1" dirty="0" err="1">
                <a:latin typeface="Gill Sans MT Condensed" pitchFamily="34" charset="0"/>
              </a:rPr>
              <a:t>kejelasan</a:t>
            </a:r>
            <a:r>
              <a:rPr lang="en-US" sz="2400" b="1" dirty="0">
                <a:latin typeface="Gill Sans MT Condensed" pitchFamily="34" charset="0"/>
              </a:rPr>
              <a:t> </a:t>
            </a:r>
            <a:r>
              <a:rPr lang="en-US" sz="2400" b="1" dirty="0" err="1">
                <a:latin typeface="Gill Sans MT Condensed" pitchFamily="34" charset="0"/>
              </a:rPr>
              <a:t>alur</a:t>
            </a:r>
            <a:r>
              <a:rPr lang="en-US" sz="2400" b="1" dirty="0">
                <a:latin typeface="Gill Sans MT Condensed" pitchFamily="34" charset="0"/>
              </a:rPr>
              <a:t> </a:t>
            </a:r>
            <a:r>
              <a:rPr lang="en-US" sz="2400" b="1" dirty="0" err="1">
                <a:latin typeface="Gill Sans MT Condensed" pitchFamily="34" charset="0"/>
              </a:rPr>
              <a:t>prosedur</a:t>
            </a:r>
            <a:r>
              <a:rPr lang="en-US" sz="2400" b="1" dirty="0">
                <a:latin typeface="Gill Sans MT Condensed" pitchFamily="34" charset="0"/>
              </a:rPr>
              <a:t>/</a:t>
            </a:r>
            <a:r>
              <a:rPr lang="en-US" sz="2400" b="1" dirty="0" err="1">
                <a:latin typeface="Gill Sans MT Condensed" pitchFamily="34" charset="0"/>
              </a:rPr>
              <a:t>kerja</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suatu</a:t>
            </a:r>
            <a:r>
              <a:rPr lang="en-US" sz="2400" b="1" dirty="0">
                <a:latin typeface="Gill Sans MT Condensed" pitchFamily="34" charset="0"/>
              </a:rPr>
              <a:t> </a:t>
            </a:r>
            <a:r>
              <a:rPr lang="en-US" sz="2400" b="1" dirty="0" err="1">
                <a:latin typeface="Gill Sans MT Condensed" pitchFamily="34" charset="0"/>
              </a:rPr>
              <a:t>pekerjaan</a:t>
            </a:r>
            <a:r>
              <a:rPr lang="en-US" sz="2400" b="1" dirty="0">
                <a:latin typeface="Gill Sans MT Condensed" pitchFamily="34" charset="0"/>
              </a:rPr>
              <a:t>/</a:t>
            </a:r>
            <a:r>
              <a:rPr lang="en-US" sz="2400" b="1" dirty="0" err="1">
                <a:latin typeface="Gill Sans MT Condensed" pitchFamily="34" charset="0"/>
              </a:rPr>
              <a:t>pelayanan</a:t>
            </a:r>
            <a:r>
              <a:rPr lang="en-US" sz="2400" b="1" dirty="0">
                <a:latin typeface="Gill Sans MT Condensed" pitchFamily="34" charset="0"/>
              </a:rPr>
              <a:t>.</a:t>
            </a:r>
            <a:endParaRPr lang="en-US" sz="2400" dirty="0">
              <a:latin typeface="Gill Sans MT Condensed" pitchFamily="34" charset="0"/>
            </a:endParaRPr>
          </a:p>
          <a:p>
            <a:pPr>
              <a:spcBef>
                <a:spcPts val="1200"/>
              </a:spcBef>
            </a:pPr>
            <a:r>
              <a:rPr lang="en-US" sz="2400" b="1" dirty="0" err="1">
                <a:latin typeface="Gill Sans MT Condensed" pitchFamily="34" charset="0"/>
              </a:rPr>
              <a:t>Memberikan</a:t>
            </a:r>
            <a:r>
              <a:rPr lang="en-US" sz="2400" b="1" dirty="0">
                <a:latin typeface="Gill Sans MT Condensed" pitchFamily="34" charset="0"/>
              </a:rPr>
              <a:t> </a:t>
            </a:r>
            <a:r>
              <a:rPr lang="en-US" sz="2400" b="1" dirty="0" err="1">
                <a:latin typeface="Gill Sans MT Condensed" pitchFamily="34" charset="0"/>
              </a:rPr>
              <a:t>keterangan</a:t>
            </a:r>
            <a:r>
              <a:rPr lang="en-US" sz="2400" b="1" dirty="0">
                <a:latin typeface="Gill Sans MT Condensed" pitchFamily="34" charset="0"/>
              </a:rPr>
              <a:t> dan </a:t>
            </a:r>
            <a:r>
              <a:rPr lang="en-US" sz="2400" b="1" dirty="0" err="1">
                <a:latin typeface="Gill Sans MT Condensed" pitchFamily="34" charset="0"/>
              </a:rPr>
              <a:t>keterukuran</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suatu</a:t>
            </a:r>
            <a:r>
              <a:rPr lang="en-US" sz="2400" b="1" dirty="0">
                <a:latin typeface="Gill Sans MT Condensed" pitchFamily="34" charset="0"/>
              </a:rPr>
              <a:t> </a:t>
            </a:r>
            <a:r>
              <a:rPr lang="en-US" sz="2400" b="1" dirty="0" err="1">
                <a:latin typeface="Gill Sans MT Condensed" pitchFamily="34" charset="0"/>
              </a:rPr>
              <a:t>pekerjaan</a:t>
            </a:r>
            <a:r>
              <a:rPr lang="en-US" sz="2400" b="1" dirty="0">
                <a:latin typeface="Gill Sans MT Condensed" pitchFamily="34" charset="0"/>
              </a:rPr>
              <a:t>/</a:t>
            </a:r>
            <a:r>
              <a:rPr lang="en-US" sz="2400" b="1" dirty="0" err="1">
                <a:latin typeface="Gill Sans MT Condensed" pitchFamily="34" charset="0"/>
              </a:rPr>
              <a:t>pelayanan</a:t>
            </a:r>
            <a:r>
              <a:rPr lang="en-US" sz="2400" b="1" dirty="0">
                <a:latin typeface="Gill Sans MT Condensed" pitchFamily="34" charset="0"/>
              </a:rPr>
              <a:t>.</a:t>
            </a:r>
            <a:endParaRPr lang="en-US" sz="2400" dirty="0">
              <a:latin typeface="Gill Sans MT Condensed" pitchFamily="34" charset="0"/>
            </a:endParaRPr>
          </a:p>
          <a:p>
            <a:pPr>
              <a:spcBef>
                <a:spcPts val="1200"/>
              </a:spcBef>
            </a:pPr>
            <a:r>
              <a:rPr lang="en-US" sz="2400" b="1" dirty="0" err="1">
                <a:latin typeface="Gill Sans MT Condensed" pitchFamily="34" charset="0"/>
              </a:rPr>
              <a:t>Meminimalisir</a:t>
            </a:r>
            <a:r>
              <a:rPr lang="en-US" sz="2400" b="1" dirty="0">
                <a:latin typeface="Gill Sans MT Condensed" pitchFamily="34" charset="0"/>
              </a:rPr>
              <a:t> </a:t>
            </a:r>
            <a:r>
              <a:rPr lang="en-US" sz="2400" b="1" dirty="0" err="1">
                <a:latin typeface="Gill Sans MT Condensed" pitchFamily="34" charset="0"/>
              </a:rPr>
              <a:t>kesalahan</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pekerjaan</a:t>
            </a:r>
            <a:r>
              <a:rPr lang="en-US" sz="2400" b="1" dirty="0">
                <a:latin typeface="Gill Sans MT Condensed" pitchFamily="34" charset="0"/>
              </a:rPr>
              <a:t>/</a:t>
            </a:r>
            <a:r>
              <a:rPr lang="en-US" sz="2400" b="1" dirty="0" err="1">
                <a:latin typeface="Gill Sans MT Condensed" pitchFamily="34" charset="0"/>
              </a:rPr>
              <a:t>pelayanan</a:t>
            </a:r>
            <a:r>
              <a:rPr lang="id-ID" sz="2400" b="1" dirty="0">
                <a:latin typeface="Gill Sans MT Condensed" pitchFamily="34" charset="0"/>
              </a:rPr>
              <a:t>.</a:t>
            </a:r>
            <a:endParaRPr lang="en-US" sz="2400" dirty="0">
              <a:latin typeface="Gill Sans MT Condensed" pitchFamily="34" charset="0"/>
            </a:endParaRPr>
          </a:p>
          <a:p>
            <a:pPr>
              <a:spcBef>
                <a:spcPts val="1200"/>
              </a:spcBef>
            </a:pPr>
            <a:r>
              <a:rPr lang="en-US" sz="2400" b="1" dirty="0" err="1">
                <a:latin typeface="Gill Sans MT Condensed" pitchFamily="34" charset="0"/>
              </a:rPr>
              <a:t>Membantu</a:t>
            </a:r>
            <a:r>
              <a:rPr lang="en-US" sz="2400" b="1" dirty="0">
                <a:latin typeface="Gill Sans MT Condensed" pitchFamily="34" charset="0"/>
              </a:rPr>
              <a:t> </a:t>
            </a:r>
            <a:r>
              <a:rPr lang="en-US" sz="2400" b="1" dirty="0" err="1">
                <a:latin typeface="Gill Sans MT Condensed" pitchFamily="34" charset="0"/>
              </a:rPr>
              <a:t>dalam</a:t>
            </a:r>
            <a:r>
              <a:rPr lang="en-US" sz="2400" b="1" dirty="0">
                <a:latin typeface="Gill Sans MT Condensed" pitchFamily="34" charset="0"/>
              </a:rPr>
              <a:t> </a:t>
            </a:r>
            <a:r>
              <a:rPr lang="en-US" sz="2400" b="1" dirty="0" err="1">
                <a:latin typeface="Gill Sans MT Condensed" pitchFamily="34" charset="0"/>
              </a:rPr>
              <a:t>melakukan</a:t>
            </a:r>
            <a:r>
              <a:rPr lang="en-US" sz="2400" b="1" dirty="0">
                <a:latin typeface="Gill Sans MT Condensed" pitchFamily="34" charset="0"/>
              </a:rPr>
              <a:t> </a:t>
            </a:r>
            <a:r>
              <a:rPr lang="en-US" sz="2400" b="1" dirty="0" err="1">
                <a:latin typeface="Gill Sans MT Condensed" pitchFamily="34" charset="0"/>
              </a:rPr>
              <a:t>evaluasi</a:t>
            </a:r>
            <a:r>
              <a:rPr lang="en-US" sz="2400" b="1" dirty="0">
                <a:latin typeface="Gill Sans MT Condensed" pitchFamily="34" charset="0"/>
              </a:rPr>
              <a:t> </a:t>
            </a:r>
            <a:r>
              <a:rPr lang="en-US" sz="2400" b="1" dirty="0" err="1">
                <a:latin typeface="Gill Sans MT Condensed" pitchFamily="34" charset="0"/>
              </a:rPr>
              <a:t>terhadap</a:t>
            </a:r>
            <a:r>
              <a:rPr lang="en-US" sz="2400" b="1" dirty="0">
                <a:latin typeface="Gill Sans MT Condensed" pitchFamily="34" charset="0"/>
              </a:rPr>
              <a:t> </a:t>
            </a:r>
            <a:r>
              <a:rPr lang="en-US" sz="2400" b="1" dirty="0" err="1">
                <a:latin typeface="Gill Sans MT Condensed" pitchFamily="34" charset="0"/>
              </a:rPr>
              <a:t>setiap</a:t>
            </a:r>
            <a:r>
              <a:rPr lang="en-US" sz="2400" b="1" dirty="0">
                <a:latin typeface="Gill Sans MT Condensed" pitchFamily="34" charset="0"/>
              </a:rPr>
              <a:t> proses </a:t>
            </a:r>
            <a:r>
              <a:rPr lang="en-US" sz="2400" b="1" dirty="0" err="1">
                <a:latin typeface="Gill Sans MT Condensed" pitchFamily="34" charset="0"/>
              </a:rPr>
              <a:t>operasional</a:t>
            </a:r>
            <a:r>
              <a:rPr lang="en-US" sz="2400" b="1" dirty="0">
                <a:latin typeface="Gill Sans MT Condensed" pitchFamily="34" charset="0"/>
              </a:rPr>
              <a:t> unit </a:t>
            </a:r>
            <a:r>
              <a:rPr lang="en-US" sz="2400" b="1" dirty="0" err="1">
                <a:latin typeface="Gill Sans MT Condensed" pitchFamily="34" charset="0"/>
              </a:rPr>
              <a:t>kerja</a:t>
            </a:r>
            <a:r>
              <a:rPr lang="en-US" sz="2400" b="1" dirty="0">
                <a:latin typeface="Gill Sans MT Condensed" pitchFamily="34" charset="0"/>
              </a:rPr>
              <a:t>.</a:t>
            </a:r>
            <a:endParaRPr lang="en-US" sz="2400" dirty="0">
              <a:latin typeface="Gill Sans MT Condensed" pitchFamily="34" charset="0"/>
            </a:endParaRPr>
          </a:p>
          <a:p>
            <a:pPr>
              <a:spcBef>
                <a:spcPts val="1200"/>
              </a:spcBef>
            </a:pPr>
            <a:endParaRPr lang="en-US" dirty="0">
              <a:latin typeface="Gill Sans MT Condensed" pitchFamily="34" charset="0"/>
            </a:endParaRPr>
          </a:p>
        </p:txBody>
      </p:sp>
    </p:spTree>
    <p:extLst>
      <p:ext uri="{BB962C8B-B14F-4D97-AF65-F5344CB8AC3E}">
        <p14:creationId xmlns:p14="http://schemas.microsoft.com/office/powerpoint/2010/main" val="1821725112"/>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2" y="4142186"/>
            <a:ext cx="1266825" cy="1732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32772" name="Rectangle 1"/>
          <p:cNvSpPr>
            <a:spLocks noChangeArrowheads="1"/>
          </p:cNvSpPr>
          <p:nvPr/>
        </p:nvSpPr>
        <p:spPr bwMode="auto">
          <a:xfrm>
            <a:off x="457200" y="2286000"/>
            <a:ext cx="80772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ts val="300"/>
              </a:spcBef>
              <a:spcAft>
                <a:spcPts val="300"/>
              </a:spcAft>
            </a:pPr>
            <a:r>
              <a:rPr lang="en-US" sz="4000" b="1" i="1">
                <a:solidFill>
                  <a:srgbClr val="0070C0"/>
                </a:solidFill>
                <a:latin typeface="Calibri" pitchFamily="34" charset="0"/>
                <a:sym typeface="Wingdings" pitchFamily="2" charset="2"/>
              </a:rPr>
              <a:t>Flowchart/Diagram alur </a:t>
            </a:r>
            <a:r>
              <a:rPr lang="en-US" sz="4000" b="1" i="1">
                <a:solidFill>
                  <a:srgbClr val="0070C0"/>
                </a:solidFill>
                <a:latin typeface="Calibri" pitchFamily="34" charset="0"/>
              </a:rPr>
              <a:t> </a:t>
            </a:r>
            <a:r>
              <a:rPr lang="id-ID" sz="3200">
                <a:latin typeface="Calibri" pitchFamily="34" charset="0"/>
              </a:rPr>
              <a:t>gambar yang menjelaskan alur proses, prosedur atau dokumen suatu kegiatan yang menggunakan simbol-simbol atau bentuk-bentuk bidang, untuk mempermudah memperoleh informasi.</a:t>
            </a:r>
            <a:endParaRPr lang="en-US" sz="3200" b="1" i="1">
              <a:latin typeface="Calibri" pitchFamily="34" charset="0"/>
              <a:sym typeface="Wingdings" pitchFamily="2" charset="2"/>
            </a:endParaRPr>
          </a:p>
        </p:txBody>
      </p:sp>
      <p:sp>
        <p:nvSpPr>
          <p:cNvPr id="32773" name="Rectangle 4"/>
          <p:cNvSpPr>
            <a:spLocks noChangeArrowheads="1"/>
          </p:cNvSpPr>
          <p:nvPr/>
        </p:nvSpPr>
        <p:spPr bwMode="auto">
          <a:xfrm>
            <a:off x="457200" y="1714501"/>
            <a:ext cx="5791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gn="just">
              <a:spcBef>
                <a:spcPts val="300"/>
              </a:spcBef>
              <a:spcAft>
                <a:spcPts val="300"/>
              </a:spcAft>
            </a:pPr>
            <a:r>
              <a:rPr lang="en-US" sz="3200" b="1" i="1">
                <a:solidFill>
                  <a:srgbClr val="00B050"/>
                </a:solidFill>
                <a:latin typeface="Segoe Print" pitchFamily="2" charset="0"/>
                <a:sym typeface="Wingdings" pitchFamily="2" charset="2"/>
              </a:rPr>
              <a:t>Apakah flowchart itu???</a:t>
            </a:r>
          </a:p>
        </p:txBody>
      </p:sp>
      <p:sp>
        <p:nvSpPr>
          <p:cNvPr id="7" name="Snip Single Corner Rectangle 6"/>
          <p:cNvSpPr/>
          <p:nvPr/>
        </p:nvSpPr>
        <p:spPr>
          <a:xfrm>
            <a:off x="228600" y="1028700"/>
            <a:ext cx="8686800" cy="342900"/>
          </a:xfrm>
          <a:prstGeom prst="snip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200" b="1" dirty="0">
                <a:solidFill>
                  <a:schemeClr val="tx1"/>
                </a:solidFill>
              </a:rPr>
              <a:t>1. </a:t>
            </a:r>
            <a:r>
              <a:rPr lang="en-US" sz="2200" b="1" dirty="0" err="1">
                <a:solidFill>
                  <a:schemeClr val="tx1"/>
                </a:solidFill>
              </a:rPr>
              <a:t>Pengertian</a:t>
            </a:r>
            <a:r>
              <a:rPr lang="en-US" sz="2200" b="1" dirty="0">
                <a:solidFill>
                  <a:schemeClr val="tx1"/>
                </a:solidFill>
              </a:rPr>
              <a:t> </a:t>
            </a:r>
          </a:p>
        </p:txBody>
      </p:sp>
    </p:spTree>
    <p:extLst>
      <p:ext uri="{BB962C8B-B14F-4D97-AF65-F5344CB8AC3E}">
        <p14:creationId xmlns:p14="http://schemas.microsoft.com/office/powerpoint/2010/main" val="892734665"/>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33795" name="Rectangle 3"/>
          <p:cNvSpPr>
            <a:spLocks noChangeArrowheads="1"/>
          </p:cNvSpPr>
          <p:nvPr/>
        </p:nvSpPr>
        <p:spPr bwMode="auto">
          <a:xfrm>
            <a:off x="304800" y="2800350"/>
            <a:ext cx="8305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ts val="200"/>
              </a:spcBef>
              <a:spcAft>
                <a:spcPts val="200"/>
              </a:spcAft>
            </a:pPr>
            <a:r>
              <a:rPr lang="en-US" sz="3200" i="1">
                <a:latin typeface="Calibri" pitchFamily="34" charset="0"/>
              </a:rPr>
              <a:t>Tujuan utama dari penggunaan flowchart adalah untuk </a:t>
            </a:r>
            <a:r>
              <a:rPr lang="en-US" sz="4000" b="1" i="1">
                <a:solidFill>
                  <a:srgbClr val="0070C0"/>
                </a:solidFill>
                <a:latin typeface="Calibri" pitchFamily="34" charset="0"/>
              </a:rPr>
              <a:t>menggambarkan</a:t>
            </a:r>
            <a:r>
              <a:rPr lang="en-US" sz="3200" i="1">
                <a:latin typeface="Calibri" pitchFamily="34" charset="0"/>
              </a:rPr>
              <a:t> suatu </a:t>
            </a:r>
            <a:r>
              <a:rPr lang="en-US" sz="4000" b="1" i="1">
                <a:solidFill>
                  <a:srgbClr val="0070C0"/>
                </a:solidFill>
                <a:latin typeface="Calibri" pitchFamily="34" charset="0"/>
              </a:rPr>
              <a:t>tahapan</a:t>
            </a:r>
            <a:r>
              <a:rPr lang="en-US" sz="3200" i="1">
                <a:latin typeface="Calibri" pitchFamily="34" charset="0"/>
              </a:rPr>
              <a:t> penyelesaian masalah secara sederhana, terurai, rapi dan jelas dengan menggunakan simbol-simbol standar.</a:t>
            </a:r>
          </a:p>
        </p:txBody>
      </p:sp>
      <p:pic>
        <p:nvPicPr>
          <p:cNvPr id="337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2" y="1485900"/>
            <a:ext cx="2733675"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nip Single Corner Rectangle 5"/>
          <p:cNvSpPr/>
          <p:nvPr/>
        </p:nvSpPr>
        <p:spPr>
          <a:xfrm>
            <a:off x="228600" y="1028700"/>
            <a:ext cx="8686800" cy="342900"/>
          </a:xfrm>
          <a:prstGeom prst="snip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200" b="1" dirty="0">
                <a:solidFill>
                  <a:schemeClr val="tx1"/>
                </a:solidFill>
              </a:rPr>
              <a:t>2. </a:t>
            </a:r>
            <a:r>
              <a:rPr lang="en-US" sz="2200" b="1" dirty="0" err="1">
                <a:solidFill>
                  <a:schemeClr val="tx1"/>
                </a:solidFill>
              </a:rPr>
              <a:t>Tujuan</a:t>
            </a:r>
            <a:endParaRPr lang="en-US" sz="2200" b="1" dirty="0">
              <a:solidFill>
                <a:schemeClr val="tx1"/>
              </a:solidFill>
            </a:endParaRPr>
          </a:p>
        </p:txBody>
      </p:sp>
    </p:spTree>
    <p:extLst>
      <p:ext uri="{BB962C8B-B14F-4D97-AF65-F5344CB8AC3E}">
        <p14:creationId xmlns:p14="http://schemas.microsoft.com/office/powerpoint/2010/main" val="582063631"/>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28600" y="1600201"/>
            <a:ext cx="8686800" cy="4678204"/>
          </a:xfrm>
          <a:prstGeom prst="rect">
            <a:avLst/>
          </a:prstGeom>
        </p:spPr>
        <p:txBody>
          <a:bodyPr>
            <a:spAutoFit/>
          </a:bodyPr>
          <a:lstStyle/>
          <a:p>
            <a:pPr>
              <a:defRPr/>
            </a:pPr>
            <a:r>
              <a:rPr lang="en-US" sz="2400" dirty="0">
                <a:latin typeface="Calibri" pitchFamily="34" charset="0"/>
                <a:cs typeface="Calibri" pitchFamily="34" charset="0"/>
              </a:rPr>
              <a:t>Flowchart </a:t>
            </a:r>
            <a:r>
              <a:rPr lang="en-US" sz="2400" dirty="0" err="1">
                <a:latin typeface="Calibri" pitchFamily="34" charset="0"/>
                <a:cs typeface="Calibri" pitchFamily="34" charset="0"/>
              </a:rPr>
              <a:t>dibagi</a:t>
            </a:r>
            <a:r>
              <a:rPr lang="en-US" sz="2400" dirty="0">
                <a:latin typeface="Calibri" pitchFamily="34" charset="0"/>
                <a:cs typeface="Calibri" pitchFamily="34" charset="0"/>
              </a:rPr>
              <a:t> </a:t>
            </a:r>
            <a:r>
              <a:rPr lang="en-US" sz="2400" dirty="0" err="1">
                <a:latin typeface="Calibri" pitchFamily="34" charset="0"/>
                <a:cs typeface="Calibri" pitchFamily="34" charset="0"/>
              </a:rPr>
              <a:t>menjadi</a:t>
            </a:r>
            <a:r>
              <a:rPr lang="en-US" sz="2400" dirty="0">
                <a:latin typeface="Calibri" pitchFamily="34" charset="0"/>
                <a:cs typeface="Calibri" pitchFamily="34" charset="0"/>
              </a:rPr>
              <a:t> 2 </a:t>
            </a:r>
            <a:r>
              <a:rPr lang="en-US" sz="2400" dirty="0" err="1">
                <a:latin typeface="Calibri" pitchFamily="34" charset="0"/>
                <a:cs typeface="Calibri" pitchFamily="34" charset="0"/>
              </a:rPr>
              <a:t>jenis</a:t>
            </a:r>
            <a:r>
              <a:rPr lang="en-US" sz="2400" dirty="0">
                <a:latin typeface="Calibri" pitchFamily="34" charset="0"/>
                <a:cs typeface="Calibri" pitchFamily="34" charset="0"/>
              </a:rPr>
              <a:t>, </a:t>
            </a:r>
            <a:r>
              <a:rPr lang="en-US" sz="2400" dirty="0" err="1">
                <a:latin typeface="Calibri" pitchFamily="34" charset="0"/>
                <a:cs typeface="Calibri" pitchFamily="34" charset="0"/>
              </a:rPr>
              <a:t>yaitu</a:t>
            </a:r>
            <a:r>
              <a:rPr lang="en-US" sz="2400" dirty="0">
                <a:latin typeface="Calibri" pitchFamily="34" charset="0"/>
                <a:cs typeface="Calibri" pitchFamily="34" charset="0"/>
              </a:rPr>
              <a:t>:</a:t>
            </a:r>
          </a:p>
          <a:p>
            <a:pPr>
              <a:defRPr/>
            </a:pPr>
            <a:endParaRPr lang="en-US" sz="1600" dirty="0">
              <a:latin typeface="Calibri" pitchFamily="34" charset="0"/>
              <a:cs typeface="Calibri" pitchFamily="34" charset="0"/>
            </a:endParaRPr>
          </a:p>
          <a:p>
            <a:pPr marL="342900" indent="-342900">
              <a:buFontTx/>
              <a:buAutoNum type="arabicPeriod"/>
              <a:defRPr/>
            </a:pPr>
            <a:r>
              <a:rPr lang="en-US" sz="2400" b="1" dirty="0">
                <a:solidFill>
                  <a:srgbClr val="0070C0"/>
                </a:solidFill>
                <a:latin typeface="Calibri" pitchFamily="34" charset="0"/>
                <a:cs typeface="Calibri" pitchFamily="34" charset="0"/>
              </a:rPr>
              <a:t>Flowchart </a:t>
            </a:r>
            <a:r>
              <a:rPr lang="en-US" sz="2400" b="1" dirty="0" err="1">
                <a:solidFill>
                  <a:srgbClr val="0070C0"/>
                </a:solidFill>
                <a:latin typeface="Calibri" pitchFamily="34" charset="0"/>
                <a:cs typeface="Calibri" pitchFamily="34" charset="0"/>
              </a:rPr>
              <a:t>Sistem</a:t>
            </a:r>
            <a:endParaRPr lang="en-US" sz="2400" b="1" dirty="0">
              <a:solidFill>
                <a:srgbClr val="0070C0"/>
              </a:solidFill>
              <a:latin typeface="Calibri" pitchFamily="34" charset="0"/>
              <a:cs typeface="Calibri" pitchFamily="34" charset="0"/>
            </a:endParaRPr>
          </a:p>
          <a:p>
            <a:pPr marL="342900" indent="-342900" algn="just">
              <a:defRPr/>
            </a:pPr>
            <a:r>
              <a:rPr lang="en-US" sz="2400" dirty="0">
                <a:latin typeface="Calibri" pitchFamily="34" charset="0"/>
                <a:cs typeface="Calibri" pitchFamily="34" charset="0"/>
              </a:rPr>
              <a:t>	</a:t>
            </a:r>
            <a:r>
              <a:rPr lang="en-US" sz="2400" dirty="0" err="1">
                <a:latin typeface="Calibri" pitchFamily="34" charset="0"/>
                <a:cs typeface="Calibri" pitchFamily="34" charset="0"/>
              </a:rPr>
              <a:t>Merupakan</a:t>
            </a:r>
            <a:r>
              <a:rPr lang="en-US" sz="2400" dirty="0">
                <a:latin typeface="Calibri" pitchFamily="34" charset="0"/>
                <a:cs typeface="Calibri" pitchFamily="34" charset="0"/>
              </a:rPr>
              <a:t> diagram </a:t>
            </a:r>
            <a:r>
              <a:rPr lang="en-US" sz="2400" dirty="0" err="1">
                <a:latin typeface="Calibri" pitchFamily="34" charset="0"/>
                <a:cs typeface="Calibri" pitchFamily="34" charset="0"/>
              </a:rPr>
              <a:t>alir</a:t>
            </a:r>
            <a:r>
              <a:rPr lang="en-US" sz="2400" dirty="0">
                <a:latin typeface="Calibri" pitchFamily="34" charset="0"/>
                <a:cs typeface="Calibri" pitchFamily="34" charset="0"/>
              </a:rPr>
              <a:t> yang </a:t>
            </a:r>
            <a:r>
              <a:rPr lang="en-US" sz="2400" dirty="0" err="1">
                <a:latin typeface="Calibri" pitchFamily="34" charset="0"/>
                <a:cs typeface="Calibri" pitchFamily="34" charset="0"/>
              </a:rPr>
              <a:t>menggambarkan</a:t>
            </a:r>
            <a:r>
              <a:rPr lang="en-US" sz="2400" dirty="0">
                <a:latin typeface="Calibri" pitchFamily="34" charset="0"/>
                <a:cs typeface="Calibri" pitchFamily="34" charset="0"/>
              </a:rPr>
              <a:t> </a:t>
            </a:r>
            <a:r>
              <a:rPr lang="en-US" sz="2400" dirty="0" err="1">
                <a:latin typeface="Calibri" pitchFamily="34" charset="0"/>
                <a:cs typeface="Calibri" pitchFamily="34" charset="0"/>
              </a:rPr>
              <a:t>suatu</a:t>
            </a:r>
            <a:r>
              <a:rPr lang="en-US" sz="2400" dirty="0">
                <a:latin typeface="Calibri" pitchFamily="34" charset="0"/>
                <a:cs typeface="Calibri" pitchFamily="34" charset="0"/>
              </a:rPr>
              <a:t> </a:t>
            </a:r>
            <a:r>
              <a:rPr lang="en-US" sz="2400" dirty="0" err="1">
                <a:latin typeface="Calibri" pitchFamily="34" charset="0"/>
                <a:cs typeface="Calibri" pitchFamily="34" charset="0"/>
              </a:rPr>
              <a:t>sistem</a:t>
            </a:r>
            <a:r>
              <a:rPr lang="en-US" sz="2400" dirty="0">
                <a:latin typeface="Calibri" pitchFamily="34" charset="0"/>
                <a:cs typeface="Calibri" pitchFamily="34" charset="0"/>
              </a:rPr>
              <a:t>, </a:t>
            </a:r>
            <a:r>
              <a:rPr lang="en-US" sz="2400" dirty="0" err="1">
                <a:latin typeface="Calibri" pitchFamily="34" charset="0"/>
                <a:cs typeface="Calibri" pitchFamily="34" charset="0"/>
              </a:rPr>
              <a:t>peralatan</a:t>
            </a:r>
            <a:r>
              <a:rPr lang="en-US" sz="2400" dirty="0">
                <a:latin typeface="Calibri" pitchFamily="34" charset="0"/>
                <a:cs typeface="Calibri" pitchFamily="34" charset="0"/>
              </a:rPr>
              <a:t> yang </a:t>
            </a:r>
            <a:r>
              <a:rPr lang="en-US" sz="2400" dirty="0" err="1">
                <a:latin typeface="Calibri" pitchFamily="34" charset="0"/>
                <a:cs typeface="Calibri" pitchFamily="34" charset="0"/>
              </a:rPr>
              <a:t>digunakan</a:t>
            </a:r>
            <a:r>
              <a:rPr lang="en-US" sz="2400" dirty="0">
                <a:latin typeface="Calibri" pitchFamily="34" charset="0"/>
                <a:cs typeface="Calibri" pitchFamily="34" charset="0"/>
              </a:rPr>
              <a:t>, </a:t>
            </a:r>
            <a:r>
              <a:rPr lang="en-US" sz="2400" dirty="0" err="1">
                <a:latin typeface="Calibri" pitchFamily="34" charset="0"/>
                <a:cs typeface="Calibri" pitchFamily="34" charset="0"/>
              </a:rPr>
              <a:t>pengolahan</a:t>
            </a:r>
            <a:r>
              <a:rPr lang="en-US" sz="2400" dirty="0">
                <a:latin typeface="Calibri" pitchFamily="34" charset="0"/>
                <a:cs typeface="Calibri" pitchFamily="34" charset="0"/>
              </a:rPr>
              <a:t> </a:t>
            </a:r>
            <a:r>
              <a:rPr lang="en-US" sz="2400" dirty="0" err="1">
                <a:latin typeface="Calibri" pitchFamily="34" charset="0"/>
                <a:cs typeface="Calibri" pitchFamily="34" charset="0"/>
              </a:rPr>
              <a:t>dokumen</a:t>
            </a:r>
            <a:r>
              <a:rPr lang="en-US" sz="2400" dirty="0">
                <a:latin typeface="Calibri" pitchFamily="34" charset="0"/>
                <a:cs typeface="Calibri" pitchFamily="34" charset="0"/>
              </a:rPr>
              <a:t> </a:t>
            </a:r>
            <a:r>
              <a:rPr lang="en-US" sz="2400" dirty="0" err="1">
                <a:latin typeface="Calibri" pitchFamily="34" charset="0"/>
                <a:cs typeface="Calibri" pitchFamily="34" charset="0"/>
              </a:rPr>
              <a:t>dan</a:t>
            </a:r>
            <a:r>
              <a:rPr lang="en-US" sz="2400" dirty="0">
                <a:latin typeface="Calibri" pitchFamily="34" charset="0"/>
                <a:cs typeface="Calibri" pitchFamily="34" charset="0"/>
              </a:rPr>
              <a:t> </a:t>
            </a:r>
            <a:r>
              <a:rPr lang="en-US" sz="2400" dirty="0" err="1">
                <a:latin typeface="Calibri" pitchFamily="34" charset="0"/>
                <a:cs typeface="Calibri" pitchFamily="34" charset="0"/>
              </a:rPr>
              <a:t>hubungan</a:t>
            </a:r>
            <a:r>
              <a:rPr lang="en-US" sz="2400" dirty="0">
                <a:latin typeface="Calibri" pitchFamily="34" charset="0"/>
                <a:cs typeface="Calibri" pitchFamily="34" charset="0"/>
              </a:rPr>
              <a:t> </a:t>
            </a:r>
            <a:r>
              <a:rPr lang="en-US" sz="2400" dirty="0" err="1">
                <a:latin typeface="Calibri" pitchFamily="34" charset="0"/>
                <a:cs typeface="Calibri" pitchFamily="34" charset="0"/>
              </a:rPr>
              <a:t>antar</a:t>
            </a:r>
            <a:r>
              <a:rPr lang="en-US" sz="2400" dirty="0">
                <a:latin typeface="Calibri" pitchFamily="34" charset="0"/>
                <a:cs typeface="Calibri" pitchFamily="34" charset="0"/>
              </a:rPr>
              <a:t> </a:t>
            </a:r>
            <a:r>
              <a:rPr lang="en-US" sz="2400" dirty="0" err="1">
                <a:latin typeface="Calibri" pitchFamily="34" charset="0"/>
                <a:cs typeface="Calibri" pitchFamily="34" charset="0"/>
              </a:rPr>
              <a:t>entitas</a:t>
            </a:r>
            <a:r>
              <a:rPr lang="en-US" sz="2400" dirty="0">
                <a:latin typeface="Calibri" pitchFamily="34" charset="0"/>
                <a:cs typeface="Calibri" pitchFamily="34" charset="0"/>
              </a:rPr>
              <a:t>. </a:t>
            </a:r>
            <a:r>
              <a:rPr lang="en-US" sz="2400" dirty="0" err="1">
                <a:latin typeface="Calibri" pitchFamily="34" charset="0"/>
                <a:cs typeface="Calibri" pitchFamily="34" charset="0"/>
              </a:rPr>
              <a:t>Sistem</a:t>
            </a:r>
            <a:r>
              <a:rPr lang="en-US" sz="2400" dirty="0">
                <a:latin typeface="Calibri" pitchFamily="34" charset="0"/>
                <a:cs typeface="Calibri" pitchFamily="34" charset="0"/>
              </a:rPr>
              <a:t> flowchart </a:t>
            </a:r>
            <a:r>
              <a:rPr lang="en-US" sz="2400" dirty="0" err="1">
                <a:latin typeface="Calibri" pitchFamily="34" charset="0"/>
                <a:cs typeface="Calibri" pitchFamily="34" charset="0"/>
              </a:rPr>
              <a:t>tidak</a:t>
            </a:r>
            <a:r>
              <a:rPr lang="en-US" sz="2400" dirty="0">
                <a:latin typeface="Calibri" pitchFamily="34" charset="0"/>
                <a:cs typeface="Calibri" pitchFamily="34" charset="0"/>
              </a:rPr>
              <a:t> </a:t>
            </a:r>
            <a:r>
              <a:rPr lang="en-US" sz="2400" dirty="0" err="1">
                <a:latin typeface="Calibri" pitchFamily="34" charset="0"/>
                <a:cs typeface="Calibri" pitchFamily="34" charset="0"/>
              </a:rPr>
              <a:t>digunakan</a:t>
            </a:r>
            <a:r>
              <a:rPr lang="en-US" sz="2400" dirty="0">
                <a:latin typeface="Calibri" pitchFamily="34" charset="0"/>
                <a:cs typeface="Calibri" pitchFamily="34" charset="0"/>
              </a:rPr>
              <a:t> </a:t>
            </a:r>
            <a:r>
              <a:rPr lang="en-US" sz="2400" dirty="0" err="1">
                <a:latin typeface="Calibri" pitchFamily="34" charset="0"/>
                <a:cs typeface="Calibri" pitchFamily="34" charset="0"/>
              </a:rPr>
              <a:t>untuk</a:t>
            </a:r>
            <a:r>
              <a:rPr lang="en-US" sz="2400" dirty="0">
                <a:latin typeface="Calibri" pitchFamily="34" charset="0"/>
                <a:cs typeface="Calibri" pitchFamily="34" charset="0"/>
              </a:rPr>
              <a:t> </a:t>
            </a:r>
            <a:r>
              <a:rPr lang="en-US" sz="2400" dirty="0" err="1">
                <a:latin typeface="Calibri" pitchFamily="34" charset="0"/>
                <a:cs typeface="Calibri" pitchFamily="34" charset="0"/>
              </a:rPr>
              <a:t>memecahkan</a:t>
            </a:r>
            <a:r>
              <a:rPr lang="en-US" sz="2400" dirty="0">
                <a:latin typeface="Calibri" pitchFamily="34" charset="0"/>
                <a:cs typeface="Calibri" pitchFamily="34" charset="0"/>
              </a:rPr>
              <a:t> </a:t>
            </a:r>
            <a:r>
              <a:rPr lang="en-US" sz="2400" dirty="0" err="1">
                <a:latin typeface="Calibri" pitchFamily="34" charset="0"/>
                <a:cs typeface="Calibri" pitchFamily="34" charset="0"/>
              </a:rPr>
              <a:t>masalah</a:t>
            </a:r>
            <a:r>
              <a:rPr lang="en-US" sz="2400" dirty="0">
                <a:latin typeface="Calibri" pitchFamily="34" charset="0"/>
                <a:cs typeface="Calibri" pitchFamily="34" charset="0"/>
              </a:rPr>
              <a:t>, </a:t>
            </a:r>
            <a:r>
              <a:rPr lang="en-US" sz="2400" dirty="0" err="1">
                <a:latin typeface="Calibri" pitchFamily="34" charset="0"/>
                <a:cs typeface="Calibri" pitchFamily="34" charset="0"/>
              </a:rPr>
              <a:t>tetapi</a:t>
            </a:r>
            <a:r>
              <a:rPr lang="en-US" sz="2400" dirty="0">
                <a:latin typeface="Calibri" pitchFamily="34" charset="0"/>
                <a:cs typeface="Calibri" pitchFamily="34" charset="0"/>
              </a:rPr>
              <a:t> </a:t>
            </a:r>
            <a:r>
              <a:rPr lang="en-US" sz="2400" dirty="0" err="1">
                <a:latin typeface="Calibri" pitchFamily="34" charset="0"/>
                <a:cs typeface="Calibri" pitchFamily="34" charset="0"/>
              </a:rPr>
              <a:t>hanya</a:t>
            </a:r>
            <a:r>
              <a:rPr lang="en-US" sz="2400" dirty="0">
                <a:latin typeface="Calibri" pitchFamily="34" charset="0"/>
                <a:cs typeface="Calibri" pitchFamily="34" charset="0"/>
              </a:rPr>
              <a:t> </a:t>
            </a:r>
            <a:r>
              <a:rPr lang="en-US" sz="2400" dirty="0" err="1">
                <a:latin typeface="Calibri" pitchFamily="34" charset="0"/>
                <a:cs typeface="Calibri" pitchFamily="34" charset="0"/>
              </a:rPr>
              <a:t>untuk</a:t>
            </a:r>
            <a:r>
              <a:rPr lang="en-US" sz="2400" dirty="0">
                <a:latin typeface="Calibri" pitchFamily="34" charset="0"/>
                <a:cs typeface="Calibri" pitchFamily="34" charset="0"/>
              </a:rPr>
              <a:t> </a:t>
            </a:r>
            <a:r>
              <a:rPr lang="en-US" sz="2400" dirty="0" err="1">
                <a:latin typeface="Calibri" pitchFamily="34" charset="0"/>
                <a:cs typeface="Calibri" pitchFamily="34" charset="0"/>
              </a:rPr>
              <a:t>menggambarkan</a:t>
            </a:r>
            <a:r>
              <a:rPr lang="en-US" sz="2400" dirty="0">
                <a:latin typeface="Calibri" pitchFamily="34" charset="0"/>
                <a:cs typeface="Calibri" pitchFamily="34" charset="0"/>
              </a:rPr>
              <a:t> </a:t>
            </a:r>
            <a:r>
              <a:rPr lang="en-US" sz="2400" dirty="0" err="1">
                <a:latin typeface="Calibri" pitchFamily="34" charset="0"/>
                <a:cs typeface="Calibri" pitchFamily="34" charset="0"/>
              </a:rPr>
              <a:t>prosedur</a:t>
            </a:r>
            <a:r>
              <a:rPr lang="en-US" sz="2400" dirty="0">
                <a:latin typeface="Calibri" pitchFamily="34" charset="0"/>
                <a:cs typeface="Calibri" pitchFamily="34" charset="0"/>
              </a:rPr>
              <a:t> </a:t>
            </a:r>
            <a:r>
              <a:rPr lang="en-US" sz="2400" dirty="0" err="1">
                <a:latin typeface="Calibri" pitchFamily="34" charset="0"/>
                <a:cs typeface="Calibri" pitchFamily="34" charset="0"/>
              </a:rPr>
              <a:t>dalam</a:t>
            </a:r>
            <a:r>
              <a:rPr lang="en-US" sz="2400" dirty="0">
                <a:latin typeface="Calibri" pitchFamily="34" charset="0"/>
                <a:cs typeface="Calibri" pitchFamily="34" charset="0"/>
              </a:rPr>
              <a:t> </a:t>
            </a:r>
            <a:r>
              <a:rPr lang="en-US" sz="2400" dirty="0" err="1">
                <a:latin typeface="Calibri" pitchFamily="34" charset="0"/>
                <a:cs typeface="Calibri" pitchFamily="34" charset="0"/>
              </a:rPr>
              <a:t>sistem</a:t>
            </a:r>
            <a:r>
              <a:rPr lang="en-US" sz="2400" dirty="0">
                <a:latin typeface="Calibri" pitchFamily="34" charset="0"/>
                <a:cs typeface="Calibri" pitchFamily="34" charset="0"/>
              </a:rPr>
              <a:t> yang </a:t>
            </a:r>
            <a:r>
              <a:rPr lang="en-US" sz="2400" dirty="0" err="1">
                <a:latin typeface="Calibri" pitchFamily="34" charset="0"/>
                <a:cs typeface="Calibri" pitchFamily="34" charset="0"/>
              </a:rPr>
              <a:t>dibentuk</a:t>
            </a:r>
            <a:r>
              <a:rPr lang="en-US" sz="2400" dirty="0">
                <a:latin typeface="Calibri" pitchFamily="34" charset="0"/>
                <a:cs typeface="Calibri" pitchFamily="34" charset="0"/>
              </a:rPr>
              <a:t> </a:t>
            </a:r>
            <a:r>
              <a:rPr lang="en-US" sz="2400" dirty="0" err="1">
                <a:latin typeface="Calibri" pitchFamily="34" charset="0"/>
                <a:cs typeface="Calibri" pitchFamily="34" charset="0"/>
              </a:rPr>
              <a:t>dalam</a:t>
            </a:r>
            <a:r>
              <a:rPr lang="en-US" sz="2400" dirty="0">
                <a:latin typeface="Calibri" pitchFamily="34" charset="0"/>
                <a:cs typeface="Calibri" pitchFamily="34" charset="0"/>
              </a:rPr>
              <a:t> </a:t>
            </a:r>
            <a:r>
              <a:rPr lang="en-US" sz="2400" dirty="0" err="1">
                <a:latin typeface="Calibri" pitchFamily="34" charset="0"/>
                <a:cs typeface="Calibri" pitchFamily="34" charset="0"/>
              </a:rPr>
              <a:t>memecahkan</a:t>
            </a:r>
            <a:r>
              <a:rPr lang="en-US" sz="2400" dirty="0">
                <a:latin typeface="Calibri" pitchFamily="34" charset="0"/>
                <a:cs typeface="Calibri" pitchFamily="34" charset="0"/>
              </a:rPr>
              <a:t> </a:t>
            </a:r>
            <a:r>
              <a:rPr lang="en-US" sz="2400" dirty="0" err="1">
                <a:latin typeface="Calibri" pitchFamily="34" charset="0"/>
                <a:cs typeface="Calibri" pitchFamily="34" charset="0"/>
              </a:rPr>
              <a:t>suatu</a:t>
            </a:r>
            <a:r>
              <a:rPr lang="en-US" sz="2400" dirty="0">
                <a:latin typeface="Calibri" pitchFamily="34" charset="0"/>
                <a:cs typeface="Calibri" pitchFamily="34" charset="0"/>
              </a:rPr>
              <a:t> </a:t>
            </a:r>
            <a:r>
              <a:rPr lang="en-US" sz="2400" dirty="0" err="1">
                <a:latin typeface="Calibri" pitchFamily="34" charset="0"/>
                <a:cs typeface="Calibri" pitchFamily="34" charset="0"/>
              </a:rPr>
              <a:t>masalah</a:t>
            </a:r>
            <a:r>
              <a:rPr lang="en-US" sz="2400" dirty="0">
                <a:latin typeface="Calibri" pitchFamily="34" charset="0"/>
                <a:cs typeface="Calibri" pitchFamily="34" charset="0"/>
              </a:rPr>
              <a:t>.</a:t>
            </a:r>
          </a:p>
          <a:p>
            <a:pPr marL="342900" indent="-342900">
              <a:buFontTx/>
              <a:buAutoNum type="arabicPeriod"/>
              <a:defRPr/>
            </a:pPr>
            <a:endParaRPr lang="en-US" dirty="0">
              <a:latin typeface="Calibri" pitchFamily="34" charset="0"/>
              <a:cs typeface="Calibri" pitchFamily="34" charset="0"/>
            </a:endParaRPr>
          </a:p>
          <a:p>
            <a:pPr marL="342900" indent="-342900">
              <a:defRPr/>
            </a:pPr>
            <a:r>
              <a:rPr lang="en-US" sz="2400" dirty="0">
                <a:latin typeface="Calibri" pitchFamily="34" charset="0"/>
                <a:cs typeface="Calibri" pitchFamily="34" charset="0"/>
              </a:rPr>
              <a:t>2.	</a:t>
            </a:r>
            <a:r>
              <a:rPr lang="en-US" sz="2400" b="1" dirty="0">
                <a:solidFill>
                  <a:srgbClr val="0070C0"/>
                </a:solidFill>
                <a:latin typeface="Calibri" pitchFamily="34" charset="0"/>
                <a:cs typeface="Calibri" pitchFamily="34" charset="0"/>
              </a:rPr>
              <a:t>Flowchart Program</a:t>
            </a:r>
            <a:br>
              <a:rPr lang="en-US" sz="2400" dirty="0">
                <a:latin typeface="Calibri" pitchFamily="34" charset="0"/>
                <a:cs typeface="Calibri" pitchFamily="34" charset="0"/>
              </a:rPr>
            </a:br>
            <a:r>
              <a:rPr lang="en-US" sz="2400" dirty="0" err="1">
                <a:latin typeface="Calibri" pitchFamily="34" charset="0"/>
                <a:cs typeface="Calibri" pitchFamily="34" charset="0"/>
              </a:rPr>
              <a:t>Merupakan</a:t>
            </a:r>
            <a:r>
              <a:rPr lang="en-US" sz="2400" dirty="0">
                <a:latin typeface="Calibri" pitchFamily="34" charset="0"/>
                <a:cs typeface="Calibri" pitchFamily="34" charset="0"/>
              </a:rPr>
              <a:t> </a:t>
            </a:r>
            <a:r>
              <a:rPr lang="en-US" sz="2400" dirty="0" err="1">
                <a:latin typeface="Calibri" pitchFamily="34" charset="0"/>
                <a:cs typeface="Calibri" pitchFamily="34" charset="0"/>
              </a:rPr>
              <a:t>bagan</a:t>
            </a:r>
            <a:r>
              <a:rPr lang="en-US" sz="2400" dirty="0">
                <a:latin typeface="Calibri" pitchFamily="34" charset="0"/>
                <a:cs typeface="Calibri" pitchFamily="34" charset="0"/>
              </a:rPr>
              <a:t> </a:t>
            </a:r>
            <a:r>
              <a:rPr lang="en-US" sz="2400" dirty="0" err="1">
                <a:latin typeface="Calibri" pitchFamily="34" charset="0"/>
                <a:cs typeface="Calibri" pitchFamily="34" charset="0"/>
              </a:rPr>
              <a:t>alir</a:t>
            </a:r>
            <a:r>
              <a:rPr lang="en-US" sz="2400" dirty="0">
                <a:latin typeface="Calibri" pitchFamily="34" charset="0"/>
                <a:cs typeface="Calibri" pitchFamily="34" charset="0"/>
              </a:rPr>
              <a:t> yang </a:t>
            </a:r>
            <a:r>
              <a:rPr lang="en-US" sz="2400" dirty="0" err="1">
                <a:latin typeface="Calibri" pitchFamily="34" charset="0"/>
                <a:cs typeface="Calibri" pitchFamily="34" charset="0"/>
              </a:rPr>
              <a:t>menggambarkan</a:t>
            </a:r>
            <a:r>
              <a:rPr lang="en-US" sz="2400" dirty="0">
                <a:latin typeface="Calibri" pitchFamily="34" charset="0"/>
                <a:cs typeface="Calibri" pitchFamily="34" charset="0"/>
              </a:rPr>
              <a:t> </a:t>
            </a:r>
            <a:r>
              <a:rPr lang="en-US" sz="2400" dirty="0" err="1">
                <a:latin typeface="Calibri" pitchFamily="34" charset="0"/>
                <a:cs typeface="Calibri" pitchFamily="34" charset="0"/>
              </a:rPr>
              <a:t>urutan</a:t>
            </a:r>
            <a:r>
              <a:rPr lang="en-US" sz="2400" dirty="0">
                <a:latin typeface="Calibri" pitchFamily="34" charset="0"/>
                <a:cs typeface="Calibri" pitchFamily="34" charset="0"/>
              </a:rPr>
              <a:t> </a:t>
            </a:r>
            <a:r>
              <a:rPr lang="en-US" sz="2400" dirty="0" err="1">
                <a:latin typeface="Calibri" pitchFamily="34" charset="0"/>
                <a:cs typeface="Calibri" pitchFamily="34" charset="0"/>
              </a:rPr>
              <a:t>logika</a:t>
            </a:r>
            <a:r>
              <a:rPr lang="en-US" sz="2400" dirty="0">
                <a:latin typeface="Calibri" pitchFamily="34" charset="0"/>
                <a:cs typeface="Calibri" pitchFamily="34" charset="0"/>
              </a:rPr>
              <a:t> </a:t>
            </a:r>
            <a:r>
              <a:rPr lang="en-US" sz="2400" dirty="0" err="1">
                <a:latin typeface="Calibri" pitchFamily="34" charset="0"/>
                <a:cs typeface="Calibri" pitchFamily="34" charset="0"/>
              </a:rPr>
              <a:t>dari</a:t>
            </a:r>
            <a:r>
              <a:rPr lang="en-US" sz="2400" dirty="0">
                <a:latin typeface="Calibri" pitchFamily="34" charset="0"/>
                <a:cs typeface="Calibri" pitchFamily="34" charset="0"/>
              </a:rPr>
              <a:t> </a:t>
            </a:r>
            <a:r>
              <a:rPr lang="en-US" sz="2400" dirty="0" err="1">
                <a:latin typeface="Calibri" pitchFamily="34" charset="0"/>
                <a:cs typeface="Calibri" pitchFamily="34" charset="0"/>
              </a:rPr>
              <a:t>suatu</a:t>
            </a:r>
            <a:r>
              <a:rPr lang="en-US" sz="2400" dirty="0">
                <a:latin typeface="Calibri" pitchFamily="34" charset="0"/>
                <a:cs typeface="Calibri" pitchFamily="34" charset="0"/>
              </a:rPr>
              <a:t> </a:t>
            </a:r>
            <a:r>
              <a:rPr lang="en-US" sz="2400" dirty="0" err="1">
                <a:latin typeface="Calibri" pitchFamily="34" charset="0"/>
                <a:cs typeface="Calibri" pitchFamily="34" charset="0"/>
              </a:rPr>
              <a:t>prosedur</a:t>
            </a:r>
            <a:r>
              <a:rPr lang="en-US" sz="2400" dirty="0">
                <a:latin typeface="Calibri" pitchFamily="34" charset="0"/>
                <a:cs typeface="Calibri" pitchFamily="34" charset="0"/>
              </a:rPr>
              <a:t> </a:t>
            </a:r>
            <a:r>
              <a:rPr lang="en-US" sz="2400" dirty="0" err="1">
                <a:latin typeface="Calibri" pitchFamily="34" charset="0"/>
                <a:cs typeface="Calibri" pitchFamily="34" charset="0"/>
              </a:rPr>
              <a:t>pemecahan</a:t>
            </a:r>
            <a:r>
              <a:rPr lang="en-US" sz="2400" dirty="0">
                <a:latin typeface="Calibri" pitchFamily="34" charset="0"/>
                <a:cs typeface="Calibri" pitchFamily="34" charset="0"/>
              </a:rPr>
              <a:t> </a:t>
            </a:r>
            <a:r>
              <a:rPr lang="en-US" sz="2400" dirty="0" err="1">
                <a:latin typeface="Calibri" pitchFamily="34" charset="0"/>
                <a:cs typeface="Calibri" pitchFamily="34" charset="0"/>
              </a:rPr>
              <a:t>masalah</a:t>
            </a:r>
            <a:r>
              <a:rPr lang="en-US" sz="2400" dirty="0">
                <a:latin typeface="Calibri" pitchFamily="34" charset="0"/>
                <a:cs typeface="Calibri" pitchFamily="34" charset="0"/>
              </a:rPr>
              <a:t>. </a:t>
            </a:r>
          </a:p>
        </p:txBody>
      </p:sp>
      <p:sp>
        <p:nvSpPr>
          <p:cNvPr id="6" name="Snip Single Corner Rectangle 5"/>
          <p:cNvSpPr/>
          <p:nvPr/>
        </p:nvSpPr>
        <p:spPr>
          <a:xfrm>
            <a:off x="228600" y="1028700"/>
            <a:ext cx="8686800" cy="342900"/>
          </a:xfrm>
          <a:prstGeom prst="snip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200" b="1" dirty="0">
                <a:solidFill>
                  <a:schemeClr val="tx1"/>
                </a:solidFill>
              </a:rPr>
              <a:t>3. </a:t>
            </a:r>
            <a:r>
              <a:rPr lang="en-US" sz="2200" b="1" dirty="0" err="1">
                <a:solidFill>
                  <a:schemeClr val="tx1"/>
                </a:solidFill>
              </a:rPr>
              <a:t>Jenis</a:t>
            </a:r>
            <a:endParaRPr lang="en-US" sz="2200" b="1" dirty="0">
              <a:solidFill>
                <a:schemeClr val="tx1"/>
              </a:solidFill>
            </a:endParaRPr>
          </a:p>
        </p:txBody>
      </p:sp>
    </p:spTree>
    <p:extLst>
      <p:ext uri="{BB962C8B-B14F-4D97-AF65-F5344CB8AC3E}">
        <p14:creationId xmlns:p14="http://schemas.microsoft.com/office/powerpoint/2010/main" val="2027591037"/>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04800" y="1543051"/>
            <a:ext cx="8382000" cy="4708981"/>
          </a:xfrm>
          <a:prstGeom prst="rect">
            <a:avLst/>
          </a:prstGeom>
        </p:spPr>
        <p:txBody>
          <a:bodyPr>
            <a:spAutoFit/>
          </a:bodyPr>
          <a:lstStyle/>
          <a:p>
            <a:pPr algn="just">
              <a:defRPr/>
            </a:pPr>
            <a:r>
              <a:rPr lang="en-US" sz="2200" dirty="0">
                <a:latin typeface="Calibri" pitchFamily="34" charset="0"/>
                <a:cs typeface="Calibri" pitchFamily="34" charset="0"/>
              </a:rPr>
              <a:t>- </a:t>
            </a:r>
            <a:r>
              <a:rPr lang="en-US" sz="2200" u="sng" dirty="0" err="1">
                <a:latin typeface="Calibri" pitchFamily="34" charset="0"/>
                <a:cs typeface="Calibri" pitchFamily="34" charset="0"/>
              </a:rPr>
              <a:t>Beberapa</a:t>
            </a:r>
            <a:r>
              <a:rPr lang="en-US" sz="2200" u="sng" dirty="0">
                <a:latin typeface="Calibri" pitchFamily="34" charset="0"/>
                <a:cs typeface="Calibri" pitchFamily="34" charset="0"/>
              </a:rPr>
              <a:t> </a:t>
            </a:r>
            <a:r>
              <a:rPr lang="en-US" sz="2200" u="sng" dirty="0" err="1">
                <a:latin typeface="Calibri" pitchFamily="34" charset="0"/>
                <a:cs typeface="Calibri" pitchFamily="34" charset="0"/>
              </a:rPr>
              <a:t>hal</a:t>
            </a:r>
            <a:r>
              <a:rPr lang="en-US" sz="2200" u="sng" dirty="0">
                <a:latin typeface="Calibri" pitchFamily="34" charset="0"/>
                <a:cs typeface="Calibri" pitchFamily="34" charset="0"/>
              </a:rPr>
              <a:t> yang </a:t>
            </a:r>
            <a:r>
              <a:rPr lang="en-US" sz="2200" u="sng" dirty="0" err="1">
                <a:latin typeface="Calibri" pitchFamily="34" charset="0"/>
                <a:cs typeface="Calibri" pitchFamily="34" charset="0"/>
              </a:rPr>
              <a:t>harus</a:t>
            </a:r>
            <a:r>
              <a:rPr lang="en-US" sz="2200" u="sng" dirty="0">
                <a:latin typeface="Calibri" pitchFamily="34" charset="0"/>
                <a:cs typeface="Calibri" pitchFamily="34" charset="0"/>
              </a:rPr>
              <a:t> </a:t>
            </a:r>
            <a:r>
              <a:rPr lang="en-US" sz="2200" u="sng" dirty="0" err="1">
                <a:latin typeface="Calibri" pitchFamily="34" charset="0"/>
                <a:cs typeface="Calibri" pitchFamily="34" charset="0"/>
              </a:rPr>
              <a:t>diperhatikan</a:t>
            </a:r>
            <a:r>
              <a:rPr lang="en-US" sz="2200" u="sng" dirty="0">
                <a:latin typeface="Calibri" pitchFamily="34" charset="0"/>
                <a:cs typeface="Calibri" pitchFamily="34" charset="0"/>
              </a:rPr>
              <a:t> </a:t>
            </a:r>
            <a:r>
              <a:rPr lang="en-US" sz="2200" u="sng" dirty="0" err="1">
                <a:latin typeface="Calibri" pitchFamily="34" charset="0"/>
                <a:cs typeface="Calibri" pitchFamily="34" charset="0"/>
              </a:rPr>
              <a:t>dalam</a:t>
            </a:r>
            <a:r>
              <a:rPr lang="en-US" sz="2200" u="sng" dirty="0">
                <a:latin typeface="Calibri" pitchFamily="34" charset="0"/>
                <a:cs typeface="Calibri" pitchFamily="34" charset="0"/>
              </a:rPr>
              <a:t> </a:t>
            </a:r>
            <a:r>
              <a:rPr lang="en-US" sz="2200" u="sng" dirty="0" err="1">
                <a:latin typeface="Calibri" pitchFamily="34" charset="0"/>
                <a:cs typeface="Calibri" pitchFamily="34" charset="0"/>
              </a:rPr>
              <a:t>membuat</a:t>
            </a:r>
            <a:r>
              <a:rPr lang="en-US" sz="2200" u="sng" dirty="0">
                <a:latin typeface="Calibri" pitchFamily="34" charset="0"/>
                <a:cs typeface="Calibri" pitchFamily="34" charset="0"/>
              </a:rPr>
              <a:t> flowchart:</a:t>
            </a:r>
          </a:p>
          <a:p>
            <a:pPr algn="just">
              <a:defRPr/>
            </a:pPr>
            <a:endParaRPr lang="en-US" sz="1400" dirty="0">
              <a:latin typeface="Calibri" pitchFamily="34" charset="0"/>
              <a:cs typeface="Calibri" pitchFamily="34" charset="0"/>
            </a:endParaRPr>
          </a:p>
          <a:p>
            <a:pPr marL="342900" indent="-342900" algn="just">
              <a:buFontTx/>
              <a:buAutoNum type="arabicPeriod"/>
              <a:defRPr/>
            </a:pPr>
            <a:r>
              <a:rPr lang="en-US" sz="2200" dirty="0">
                <a:latin typeface="Calibri" pitchFamily="34" charset="0"/>
                <a:cs typeface="Calibri" pitchFamily="34" charset="0"/>
              </a:rPr>
              <a:t>Flowchart </a:t>
            </a:r>
            <a:r>
              <a:rPr lang="en-US" sz="2200" dirty="0" err="1">
                <a:latin typeface="Calibri" pitchFamily="34" charset="0"/>
                <a:cs typeface="Calibri" pitchFamily="34" charset="0"/>
              </a:rPr>
              <a:t>digambarkan</a:t>
            </a:r>
            <a:r>
              <a:rPr lang="en-US" sz="2200" dirty="0">
                <a:latin typeface="Calibri" pitchFamily="34" charset="0"/>
                <a:cs typeface="Calibri" pitchFamily="34" charset="0"/>
              </a:rPr>
              <a:t> </a:t>
            </a:r>
            <a:r>
              <a:rPr lang="en-US" sz="2200" dirty="0" err="1">
                <a:latin typeface="Calibri" pitchFamily="34" charset="0"/>
                <a:cs typeface="Calibri" pitchFamily="34" charset="0"/>
              </a:rPr>
              <a:t>dari</a:t>
            </a:r>
            <a:r>
              <a:rPr lang="en-US" sz="2200" dirty="0">
                <a:latin typeface="Calibri" pitchFamily="34" charset="0"/>
                <a:cs typeface="Calibri" pitchFamily="34" charset="0"/>
              </a:rPr>
              <a:t> </a:t>
            </a:r>
            <a:r>
              <a:rPr lang="en-US" sz="2200" dirty="0" err="1">
                <a:latin typeface="Calibri" pitchFamily="34" charset="0"/>
                <a:cs typeface="Calibri" pitchFamily="34" charset="0"/>
              </a:rPr>
              <a:t>halaman</a:t>
            </a:r>
            <a:r>
              <a:rPr lang="en-US" sz="2200" dirty="0">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atas</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ke</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bawah</a:t>
            </a:r>
            <a:r>
              <a:rPr lang="en-US" sz="2200" b="1" dirty="0">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dari</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kiri</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ke</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kanan</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atau</a:t>
            </a:r>
            <a:r>
              <a:rPr lang="en-US" sz="2200" b="1" dirty="0">
                <a:solidFill>
                  <a:srgbClr val="0070C0"/>
                </a:solidFill>
                <a:latin typeface="Calibri" pitchFamily="34" charset="0"/>
                <a:cs typeface="Calibri" pitchFamily="34" charset="0"/>
              </a:rPr>
              <a:t> </a:t>
            </a:r>
            <a:r>
              <a:rPr lang="en-US" sz="2200" b="1" dirty="0" err="1">
                <a:solidFill>
                  <a:srgbClr val="0070C0"/>
                </a:solidFill>
                <a:latin typeface="Calibri" pitchFamily="34" charset="0"/>
                <a:cs typeface="Calibri" pitchFamily="34" charset="0"/>
              </a:rPr>
              <a:t>sebaliknya</a:t>
            </a:r>
            <a:r>
              <a:rPr lang="en-US" sz="2200" b="1" dirty="0">
                <a:solidFill>
                  <a:srgbClr val="0070C0"/>
                </a:solidFill>
                <a:latin typeface="Calibri" pitchFamily="34" charset="0"/>
                <a:cs typeface="Calibri" pitchFamily="34" charset="0"/>
              </a:rPr>
              <a:t>.</a:t>
            </a:r>
          </a:p>
          <a:p>
            <a:pPr marL="342900" indent="-342900" algn="just">
              <a:buFontTx/>
              <a:buAutoNum type="arabicPeriod"/>
              <a:defRPr/>
            </a:pPr>
            <a:r>
              <a:rPr lang="en-US" sz="2200" dirty="0" err="1">
                <a:latin typeface="Calibri" pitchFamily="34" charset="0"/>
                <a:cs typeface="Calibri" pitchFamily="34" charset="0"/>
              </a:rPr>
              <a:t>Aktivitas</a:t>
            </a:r>
            <a:r>
              <a:rPr lang="en-US" sz="2200" dirty="0">
                <a:latin typeface="Calibri" pitchFamily="34" charset="0"/>
                <a:cs typeface="Calibri" pitchFamily="34" charset="0"/>
              </a:rPr>
              <a:t> yang </a:t>
            </a:r>
            <a:r>
              <a:rPr lang="en-US" sz="2200" dirty="0" err="1">
                <a:latin typeface="Calibri" pitchFamily="34" charset="0"/>
                <a:cs typeface="Calibri" pitchFamily="34" charset="0"/>
              </a:rPr>
              <a:t>digambarkan</a:t>
            </a:r>
            <a:r>
              <a:rPr lang="en-US" sz="2200" dirty="0">
                <a:latin typeface="Calibri" pitchFamily="34" charset="0"/>
                <a:cs typeface="Calibri" pitchFamily="34" charset="0"/>
              </a:rPr>
              <a:t> </a:t>
            </a:r>
            <a:r>
              <a:rPr lang="en-US" sz="2200" dirty="0" err="1">
                <a:latin typeface="Calibri" pitchFamily="34" charset="0"/>
                <a:cs typeface="Calibri" pitchFamily="34" charset="0"/>
              </a:rPr>
              <a:t>harus</a:t>
            </a:r>
            <a:r>
              <a:rPr lang="en-US" sz="2200" dirty="0">
                <a:latin typeface="Calibri" pitchFamily="34" charset="0"/>
                <a:cs typeface="Calibri" pitchFamily="34" charset="0"/>
              </a:rPr>
              <a:t> </a:t>
            </a:r>
            <a:r>
              <a:rPr lang="en-US" sz="2200" dirty="0" err="1">
                <a:latin typeface="Calibri" pitchFamily="34" charset="0"/>
                <a:cs typeface="Calibri" pitchFamily="34" charset="0"/>
              </a:rPr>
              <a:t>didefinisikan</a:t>
            </a:r>
            <a:r>
              <a:rPr lang="en-US" sz="2200" dirty="0">
                <a:latin typeface="Calibri" pitchFamily="34" charset="0"/>
                <a:cs typeface="Calibri" pitchFamily="34" charset="0"/>
              </a:rPr>
              <a:t> </a:t>
            </a:r>
            <a:r>
              <a:rPr lang="en-US" sz="2200" dirty="0" err="1">
                <a:latin typeface="Calibri" pitchFamily="34" charset="0"/>
                <a:cs typeface="Calibri" pitchFamily="34" charset="0"/>
              </a:rPr>
              <a:t>secara</a:t>
            </a:r>
            <a:r>
              <a:rPr lang="en-US" sz="2200" dirty="0">
                <a:latin typeface="Calibri" pitchFamily="34" charset="0"/>
                <a:cs typeface="Calibri" pitchFamily="34" charset="0"/>
              </a:rPr>
              <a:t> </a:t>
            </a:r>
            <a:r>
              <a:rPr lang="en-US" sz="2200" dirty="0" err="1">
                <a:latin typeface="Calibri" pitchFamily="34" charset="0"/>
                <a:cs typeface="Calibri" pitchFamily="34" charset="0"/>
              </a:rPr>
              <a:t>hati-hati</a:t>
            </a:r>
            <a:r>
              <a:rPr lang="en-US" sz="2200" dirty="0">
                <a:latin typeface="Calibri" pitchFamily="34" charset="0"/>
                <a:cs typeface="Calibri" pitchFamily="34" charset="0"/>
              </a:rPr>
              <a:t>, </a:t>
            </a:r>
            <a:r>
              <a:rPr lang="en-US" sz="2200" dirty="0" err="1">
                <a:latin typeface="Calibri" pitchFamily="34" charset="0"/>
                <a:cs typeface="Calibri" pitchFamily="34" charset="0"/>
              </a:rPr>
              <a:t>jelas</a:t>
            </a:r>
            <a:r>
              <a:rPr lang="en-US" sz="2200" dirty="0">
                <a:latin typeface="Calibri" pitchFamily="34" charset="0"/>
                <a:cs typeface="Calibri" pitchFamily="34" charset="0"/>
              </a:rPr>
              <a:t> </a:t>
            </a:r>
            <a:r>
              <a:rPr lang="en-US" sz="2200" dirty="0" err="1">
                <a:latin typeface="Calibri" pitchFamily="34" charset="0"/>
                <a:cs typeface="Calibri" pitchFamily="34" charset="0"/>
              </a:rPr>
              <a:t>dan</a:t>
            </a:r>
            <a:r>
              <a:rPr lang="en-US" sz="2200" dirty="0">
                <a:latin typeface="Calibri" pitchFamily="34" charset="0"/>
                <a:cs typeface="Calibri" pitchFamily="34" charset="0"/>
              </a:rPr>
              <a:t> </a:t>
            </a:r>
            <a:r>
              <a:rPr lang="en-US" sz="2200" dirty="0" err="1">
                <a:latin typeface="Calibri" pitchFamily="34" charset="0"/>
                <a:cs typeface="Calibri" pitchFamily="34" charset="0"/>
              </a:rPr>
              <a:t>definisi</a:t>
            </a:r>
            <a:r>
              <a:rPr lang="en-US" sz="2200" dirty="0">
                <a:latin typeface="Calibri" pitchFamily="34" charset="0"/>
                <a:cs typeface="Calibri" pitchFamily="34" charset="0"/>
              </a:rPr>
              <a:t> </a:t>
            </a:r>
            <a:r>
              <a:rPr lang="en-US" sz="2200" dirty="0" err="1">
                <a:latin typeface="Calibri" pitchFamily="34" charset="0"/>
                <a:cs typeface="Calibri" pitchFamily="34" charset="0"/>
              </a:rPr>
              <a:t>ini</a:t>
            </a:r>
            <a:r>
              <a:rPr lang="en-US" sz="2200" dirty="0">
                <a:latin typeface="Calibri" pitchFamily="34" charset="0"/>
                <a:cs typeface="Calibri" pitchFamily="34" charset="0"/>
              </a:rPr>
              <a:t> </a:t>
            </a:r>
            <a:r>
              <a:rPr lang="en-US" sz="2200" dirty="0" err="1">
                <a:latin typeface="Calibri" pitchFamily="34" charset="0"/>
                <a:cs typeface="Calibri" pitchFamily="34" charset="0"/>
              </a:rPr>
              <a:t>harus</a:t>
            </a:r>
            <a:r>
              <a:rPr lang="en-US" sz="2200" dirty="0">
                <a:latin typeface="Calibri" pitchFamily="34" charset="0"/>
                <a:cs typeface="Calibri" pitchFamily="34" charset="0"/>
              </a:rPr>
              <a:t> </a:t>
            </a:r>
            <a:r>
              <a:rPr lang="en-US" sz="2200" dirty="0" err="1">
                <a:latin typeface="Calibri" pitchFamily="34" charset="0"/>
                <a:cs typeface="Calibri" pitchFamily="34" charset="0"/>
              </a:rPr>
              <a:t>dapat</a:t>
            </a:r>
            <a:r>
              <a:rPr lang="en-US" sz="2200" dirty="0">
                <a:latin typeface="Calibri" pitchFamily="34" charset="0"/>
                <a:cs typeface="Calibri" pitchFamily="34" charset="0"/>
              </a:rPr>
              <a:t> </a:t>
            </a:r>
            <a:r>
              <a:rPr lang="en-US" sz="2200" dirty="0" err="1">
                <a:latin typeface="Calibri" pitchFamily="34" charset="0"/>
                <a:cs typeface="Calibri" pitchFamily="34" charset="0"/>
              </a:rPr>
              <a:t>dimengerti</a:t>
            </a:r>
            <a:r>
              <a:rPr lang="en-US" sz="2200" dirty="0">
                <a:latin typeface="Calibri" pitchFamily="34" charset="0"/>
                <a:cs typeface="Calibri" pitchFamily="34" charset="0"/>
              </a:rPr>
              <a:t> </a:t>
            </a:r>
            <a:r>
              <a:rPr lang="en-US" sz="2200" dirty="0" err="1">
                <a:latin typeface="Calibri" pitchFamily="34" charset="0"/>
                <a:cs typeface="Calibri" pitchFamily="34" charset="0"/>
              </a:rPr>
              <a:t>oleh</a:t>
            </a:r>
            <a:r>
              <a:rPr lang="en-US" sz="2200" dirty="0">
                <a:latin typeface="Calibri" pitchFamily="34" charset="0"/>
                <a:cs typeface="Calibri" pitchFamily="34" charset="0"/>
              </a:rPr>
              <a:t> </a:t>
            </a:r>
            <a:r>
              <a:rPr lang="en-US" sz="2200" dirty="0" err="1">
                <a:latin typeface="Calibri" pitchFamily="34" charset="0"/>
                <a:cs typeface="Calibri" pitchFamily="34" charset="0"/>
              </a:rPr>
              <a:t>pembacanya</a:t>
            </a:r>
            <a:r>
              <a:rPr lang="en-US" sz="2200" dirty="0">
                <a:latin typeface="Calibri" pitchFamily="34" charset="0"/>
                <a:cs typeface="Calibri" pitchFamily="34" charset="0"/>
              </a:rPr>
              <a:t>.</a:t>
            </a:r>
          </a:p>
          <a:p>
            <a:pPr marL="342900" indent="-342900" algn="just">
              <a:buFontTx/>
              <a:buAutoNum type="arabicPeriod"/>
              <a:defRPr/>
            </a:pPr>
            <a:r>
              <a:rPr lang="en-US" sz="2200" dirty="0" err="1">
                <a:latin typeface="Calibri" pitchFamily="34" charset="0"/>
                <a:cs typeface="Calibri" pitchFamily="34" charset="0"/>
              </a:rPr>
              <a:t>Kapan</a:t>
            </a:r>
            <a:r>
              <a:rPr lang="en-US" sz="2200" dirty="0">
                <a:latin typeface="Calibri" pitchFamily="34" charset="0"/>
                <a:cs typeface="Calibri" pitchFamily="34" charset="0"/>
              </a:rPr>
              <a:t> </a:t>
            </a:r>
            <a:r>
              <a:rPr lang="en-US" sz="2200" dirty="0" err="1">
                <a:latin typeface="Calibri" pitchFamily="34" charset="0"/>
                <a:cs typeface="Calibri" pitchFamily="34" charset="0"/>
              </a:rPr>
              <a:t>aktivitas</a:t>
            </a:r>
            <a:r>
              <a:rPr lang="en-US" sz="2200" dirty="0">
                <a:latin typeface="Calibri" pitchFamily="34" charset="0"/>
                <a:cs typeface="Calibri" pitchFamily="34" charset="0"/>
              </a:rPr>
              <a:t> </a:t>
            </a:r>
            <a:r>
              <a:rPr lang="en-US" sz="2200" dirty="0" err="1">
                <a:latin typeface="Calibri" pitchFamily="34" charset="0"/>
                <a:cs typeface="Calibri" pitchFamily="34" charset="0"/>
              </a:rPr>
              <a:t>dimulai</a:t>
            </a:r>
            <a:r>
              <a:rPr lang="en-US" sz="2200" dirty="0">
                <a:latin typeface="Calibri" pitchFamily="34" charset="0"/>
                <a:cs typeface="Calibri" pitchFamily="34" charset="0"/>
              </a:rPr>
              <a:t> </a:t>
            </a:r>
            <a:r>
              <a:rPr lang="en-US" sz="2200" dirty="0" err="1">
                <a:latin typeface="Calibri" pitchFamily="34" charset="0"/>
                <a:cs typeface="Calibri" pitchFamily="34" charset="0"/>
              </a:rPr>
              <a:t>dan</a:t>
            </a:r>
            <a:r>
              <a:rPr lang="en-US" sz="2200" dirty="0">
                <a:latin typeface="Calibri" pitchFamily="34" charset="0"/>
                <a:cs typeface="Calibri" pitchFamily="34" charset="0"/>
              </a:rPr>
              <a:t> </a:t>
            </a:r>
            <a:r>
              <a:rPr lang="en-US" sz="2200" dirty="0" err="1">
                <a:latin typeface="Calibri" pitchFamily="34" charset="0"/>
                <a:cs typeface="Calibri" pitchFamily="34" charset="0"/>
              </a:rPr>
              <a:t>berakhir</a:t>
            </a:r>
            <a:r>
              <a:rPr lang="en-US" sz="2200" dirty="0">
                <a:latin typeface="Calibri" pitchFamily="34" charset="0"/>
                <a:cs typeface="Calibri" pitchFamily="34" charset="0"/>
              </a:rPr>
              <a:t> </a:t>
            </a:r>
            <a:r>
              <a:rPr lang="en-US" sz="2200" dirty="0" err="1">
                <a:latin typeface="Calibri" pitchFamily="34" charset="0"/>
                <a:cs typeface="Calibri" pitchFamily="34" charset="0"/>
              </a:rPr>
              <a:t>harus</a:t>
            </a:r>
            <a:r>
              <a:rPr lang="en-US" sz="2200" dirty="0">
                <a:latin typeface="Calibri" pitchFamily="34" charset="0"/>
                <a:cs typeface="Calibri" pitchFamily="34" charset="0"/>
              </a:rPr>
              <a:t> </a:t>
            </a:r>
            <a:r>
              <a:rPr lang="en-US" sz="2200" dirty="0" err="1">
                <a:latin typeface="Calibri" pitchFamily="34" charset="0"/>
                <a:cs typeface="Calibri" pitchFamily="34" charset="0"/>
              </a:rPr>
              <a:t>ditentukan</a:t>
            </a:r>
            <a:r>
              <a:rPr lang="en-US" sz="2200" dirty="0">
                <a:latin typeface="Calibri" pitchFamily="34" charset="0"/>
                <a:cs typeface="Calibri" pitchFamily="34" charset="0"/>
              </a:rPr>
              <a:t> </a:t>
            </a:r>
            <a:r>
              <a:rPr lang="en-US" sz="2200" dirty="0" err="1">
                <a:latin typeface="Calibri" pitchFamily="34" charset="0"/>
                <a:cs typeface="Calibri" pitchFamily="34" charset="0"/>
              </a:rPr>
              <a:t>secara</a:t>
            </a:r>
            <a:r>
              <a:rPr lang="en-US" sz="2200" dirty="0">
                <a:latin typeface="Calibri" pitchFamily="34" charset="0"/>
                <a:cs typeface="Calibri" pitchFamily="34" charset="0"/>
              </a:rPr>
              <a:t> </a:t>
            </a:r>
            <a:r>
              <a:rPr lang="en-US" sz="2200" dirty="0" err="1">
                <a:latin typeface="Calibri" pitchFamily="34" charset="0"/>
                <a:cs typeface="Calibri" pitchFamily="34" charset="0"/>
              </a:rPr>
              <a:t>jelas</a:t>
            </a:r>
            <a:r>
              <a:rPr lang="en-US" sz="2200" dirty="0">
                <a:latin typeface="Calibri" pitchFamily="34" charset="0"/>
                <a:cs typeface="Calibri" pitchFamily="34" charset="0"/>
              </a:rPr>
              <a:t>.</a:t>
            </a:r>
          </a:p>
          <a:p>
            <a:pPr marL="342900" indent="-342900" algn="just">
              <a:buFontTx/>
              <a:buAutoNum type="arabicPeriod"/>
              <a:defRPr/>
            </a:pPr>
            <a:r>
              <a:rPr lang="en-US" sz="2200" dirty="0" err="1">
                <a:latin typeface="Calibri" pitchFamily="34" charset="0"/>
                <a:cs typeface="Calibri" pitchFamily="34" charset="0"/>
              </a:rPr>
              <a:t>Setiap</a:t>
            </a:r>
            <a:r>
              <a:rPr lang="en-US" sz="2200" dirty="0">
                <a:latin typeface="Calibri" pitchFamily="34" charset="0"/>
                <a:cs typeface="Calibri" pitchFamily="34" charset="0"/>
              </a:rPr>
              <a:t> </a:t>
            </a:r>
            <a:r>
              <a:rPr lang="en-US" sz="2200" dirty="0" err="1">
                <a:latin typeface="Calibri" pitchFamily="34" charset="0"/>
                <a:cs typeface="Calibri" pitchFamily="34" charset="0"/>
              </a:rPr>
              <a:t>langkah</a:t>
            </a:r>
            <a:r>
              <a:rPr lang="en-US" sz="2200" dirty="0">
                <a:latin typeface="Calibri" pitchFamily="34" charset="0"/>
                <a:cs typeface="Calibri" pitchFamily="34" charset="0"/>
              </a:rPr>
              <a:t> </a:t>
            </a:r>
            <a:r>
              <a:rPr lang="en-US" sz="2200" dirty="0" err="1">
                <a:latin typeface="Calibri" pitchFamily="34" charset="0"/>
                <a:cs typeface="Calibri" pitchFamily="34" charset="0"/>
              </a:rPr>
              <a:t>dari</a:t>
            </a:r>
            <a:r>
              <a:rPr lang="en-US" sz="2200" dirty="0">
                <a:latin typeface="Calibri" pitchFamily="34" charset="0"/>
                <a:cs typeface="Calibri" pitchFamily="34" charset="0"/>
              </a:rPr>
              <a:t> </a:t>
            </a:r>
            <a:r>
              <a:rPr lang="en-US" sz="2200" dirty="0" err="1">
                <a:latin typeface="Calibri" pitchFamily="34" charset="0"/>
                <a:cs typeface="Calibri" pitchFamily="34" charset="0"/>
              </a:rPr>
              <a:t>aktivitas</a:t>
            </a:r>
            <a:r>
              <a:rPr lang="en-US" sz="2200" dirty="0">
                <a:latin typeface="Calibri" pitchFamily="34" charset="0"/>
                <a:cs typeface="Calibri" pitchFamily="34" charset="0"/>
              </a:rPr>
              <a:t> </a:t>
            </a:r>
            <a:r>
              <a:rPr lang="en-US" sz="2200" dirty="0" err="1">
                <a:latin typeface="Calibri" pitchFamily="34" charset="0"/>
                <a:cs typeface="Calibri" pitchFamily="34" charset="0"/>
              </a:rPr>
              <a:t>harus</a:t>
            </a:r>
            <a:r>
              <a:rPr lang="en-US" sz="2200" dirty="0">
                <a:latin typeface="Calibri" pitchFamily="34" charset="0"/>
                <a:cs typeface="Calibri" pitchFamily="34" charset="0"/>
              </a:rPr>
              <a:t> </a:t>
            </a:r>
            <a:r>
              <a:rPr lang="en-US" sz="2200" dirty="0" err="1">
                <a:latin typeface="Calibri" pitchFamily="34" charset="0"/>
                <a:cs typeface="Calibri" pitchFamily="34" charset="0"/>
              </a:rPr>
              <a:t>diuraikan</a:t>
            </a:r>
            <a:r>
              <a:rPr lang="en-US" sz="2200" dirty="0">
                <a:latin typeface="Calibri" pitchFamily="34" charset="0"/>
                <a:cs typeface="Calibri" pitchFamily="34" charset="0"/>
              </a:rPr>
              <a:t> </a:t>
            </a:r>
            <a:r>
              <a:rPr lang="en-US" sz="2200" dirty="0" err="1">
                <a:latin typeface="Calibri" pitchFamily="34" charset="0"/>
                <a:cs typeface="Calibri" pitchFamily="34" charset="0"/>
              </a:rPr>
              <a:t>dengan</a:t>
            </a:r>
            <a:r>
              <a:rPr lang="en-US" sz="2200" dirty="0">
                <a:latin typeface="Calibri" pitchFamily="34" charset="0"/>
                <a:cs typeface="Calibri" pitchFamily="34" charset="0"/>
              </a:rPr>
              <a:t> </a:t>
            </a:r>
            <a:r>
              <a:rPr lang="en-US" sz="2200" dirty="0" err="1">
                <a:latin typeface="Calibri" pitchFamily="34" charset="0"/>
                <a:cs typeface="Calibri" pitchFamily="34" charset="0"/>
              </a:rPr>
              <a:t>menggunakan</a:t>
            </a:r>
            <a:r>
              <a:rPr lang="en-US" sz="2200" dirty="0">
                <a:latin typeface="Calibri" pitchFamily="34" charset="0"/>
                <a:cs typeface="Calibri" pitchFamily="34" charset="0"/>
              </a:rPr>
              <a:t> </a:t>
            </a:r>
            <a:r>
              <a:rPr lang="en-US" sz="2200" dirty="0" err="1">
                <a:latin typeface="Calibri" pitchFamily="34" charset="0"/>
                <a:cs typeface="Calibri" pitchFamily="34" charset="0"/>
              </a:rPr>
              <a:t>deskripsi</a:t>
            </a:r>
            <a:r>
              <a:rPr lang="en-US" sz="2200" dirty="0">
                <a:latin typeface="Calibri" pitchFamily="34" charset="0"/>
                <a:cs typeface="Calibri" pitchFamily="34" charset="0"/>
              </a:rPr>
              <a:t> </a:t>
            </a:r>
            <a:r>
              <a:rPr lang="en-US" sz="2200" dirty="0" err="1">
                <a:latin typeface="Calibri" pitchFamily="34" charset="0"/>
                <a:cs typeface="Calibri" pitchFamily="34" charset="0"/>
              </a:rPr>
              <a:t>kata</a:t>
            </a:r>
            <a:r>
              <a:rPr lang="en-US" sz="2200" dirty="0">
                <a:latin typeface="Calibri" pitchFamily="34" charset="0"/>
                <a:cs typeface="Calibri" pitchFamily="34" charset="0"/>
              </a:rPr>
              <a:t> </a:t>
            </a:r>
            <a:r>
              <a:rPr lang="fi-FI" sz="2200" dirty="0">
                <a:latin typeface="Calibri" pitchFamily="34" charset="0"/>
                <a:cs typeface="Calibri" pitchFamily="34" charset="0"/>
              </a:rPr>
              <a:t>kerja, misalkan </a:t>
            </a:r>
            <a:r>
              <a:rPr lang="fi-FI" sz="2200" dirty="0">
                <a:solidFill>
                  <a:srgbClr val="0070C0"/>
                </a:solidFill>
                <a:latin typeface="Calibri" pitchFamily="34" charset="0"/>
                <a:cs typeface="Calibri" pitchFamily="34" charset="0"/>
              </a:rPr>
              <a:t>”</a:t>
            </a:r>
            <a:r>
              <a:rPr lang="fi-FI" sz="2200" b="1" dirty="0">
                <a:solidFill>
                  <a:srgbClr val="0070C0"/>
                </a:solidFill>
                <a:latin typeface="Calibri" pitchFamily="34" charset="0"/>
                <a:cs typeface="Calibri" pitchFamily="34" charset="0"/>
              </a:rPr>
              <a:t>Mencatat surat masuk kedalam buku agenda”.</a:t>
            </a:r>
            <a:endParaRPr lang="en-US" sz="2200" b="1" dirty="0">
              <a:solidFill>
                <a:srgbClr val="0070C0"/>
              </a:solidFill>
              <a:latin typeface="Calibri" pitchFamily="34" charset="0"/>
              <a:cs typeface="Calibri" pitchFamily="34" charset="0"/>
            </a:endParaRPr>
          </a:p>
          <a:p>
            <a:pPr marL="342900" indent="-342900" algn="just">
              <a:buFontTx/>
              <a:buAutoNum type="arabicPeriod"/>
              <a:defRPr/>
            </a:pPr>
            <a:r>
              <a:rPr lang="en-US" sz="2200" dirty="0" err="1">
                <a:latin typeface="Calibri" pitchFamily="34" charset="0"/>
                <a:cs typeface="Calibri" pitchFamily="34" charset="0"/>
              </a:rPr>
              <a:t>Setiap</a:t>
            </a:r>
            <a:r>
              <a:rPr lang="en-US" sz="2200" dirty="0">
                <a:latin typeface="Calibri" pitchFamily="34" charset="0"/>
                <a:cs typeface="Calibri" pitchFamily="34" charset="0"/>
              </a:rPr>
              <a:t> </a:t>
            </a:r>
            <a:r>
              <a:rPr lang="en-US" sz="2200" dirty="0" err="1">
                <a:latin typeface="Calibri" pitchFamily="34" charset="0"/>
                <a:cs typeface="Calibri" pitchFamily="34" charset="0"/>
              </a:rPr>
              <a:t>langkah</a:t>
            </a:r>
            <a:r>
              <a:rPr lang="en-US" sz="2200" dirty="0">
                <a:latin typeface="Calibri" pitchFamily="34" charset="0"/>
                <a:cs typeface="Calibri" pitchFamily="34" charset="0"/>
              </a:rPr>
              <a:t> </a:t>
            </a:r>
            <a:r>
              <a:rPr lang="en-US" sz="2200" dirty="0" err="1">
                <a:latin typeface="Calibri" pitchFamily="34" charset="0"/>
                <a:cs typeface="Calibri" pitchFamily="34" charset="0"/>
              </a:rPr>
              <a:t>dari</a:t>
            </a:r>
            <a:r>
              <a:rPr lang="en-US" sz="2200" dirty="0">
                <a:latin typeface="Calibri" pitchFamily="34" charset="0"/>
                <a:cs typeface="Calibri" pitchFamily="34" charset="0"/>
              </a:rPr>
              <a:t> </a:t>
            </a:r>
            <a:r>
              <a:rPr lang="en-US" sz="2200" dirty="0" err="1">
                <a:latin typeface="Calibri" pitchFamily="34" charset="0"/>
                <a:cs typeface="Calibri" pitchFamily="34" charset="0"/>
              </a:rPr>
              <a:t>aktivitas</a:t>
            </a:r>
            <a:r>
              <a:rPr lang="en-US" sz="2200" dirty="0">
                <a:latin typeface="Calibri" pitchFamily="34" charset="0"/>
                <a:cs typeface="Calibri" pitchFamily="34" charset="0"/>
              </a:rPr>
              <a:t> </a:t>
            </a:r>
            <a:r>
              <a:rPr lang="en-US" sz="2200" dirty="0" err="1">
                <a:latin typeface="Calibri" pitchFamily="34" charset="0"/>
                <a:cs typeface="Calibri" pitchFamily="34" charset="0"/>
              </a:rPr>
              <a:t>harus</a:t>
            </a:r>
            <a:r>
              <a:rPr lang="en-US" sz="2200" dirty="0">
                <a:latin typeface="Calibri" pitchFamily="34" charset="0"/>
                <a:cs typeface="Calibri" pitchFamily="34" charset="0"/>
              </a:rPr>
              <a:t> </a:t>
            </a:r>
            <a:r>
              <a:rPr lang="en-US" sz="2200" dirty="0" err="1">
                <a:latin typeface="Calibri" pitchFamily="34" charset="0"/>
                <a:cs typeface="Calibri" pitchFamily="34" charset="0"/>
              </a:rPr>
              <a:t>berada</a:t>
            </a:r>
            <a:r>
              <a:rPr lang="en-US" sz="2200" dirty="0">
                <a:latin typeface="Calibri" pitchFamily="34" charset="0"/>
                <a:cs typeface="Calibri" pitchFamily="34" charset="0"/>
              </a:rPr>
              <a:t> </a:t>
            </a:r>
            <a:r>
              <a:rPr lang="en-US" sz="2200" dirty="0" err="1">
                <a:latin typeface="Calibri" pitchFamily="34" charset="0"/>
                <a:cs typeface="Calibri" pitchFamily="34" charset="0"/>
              </a:rPr>
              <a:t>pada</a:t>
            </a:r>
            <a:r>
              <a:rPr lang="en-US" sz="2200" dirty="0">
                <a:latin typeface="Calibri" pitchFamily="34" charset="0"/>
                <a:cs typeface="Calibri" pitchFamily="34" charset="0"/>
              </a:rPr>
              <a:t> </a:t>
            </a:r>
            <a:r>
              <a:rPr lang="en-US" sz="2200" dirty="0" err="1">
                <a:latin typeface="Calibri" pitchFamily="34" charset="0"/>
                <a:cs typeface="Calibri" pitchFamily="34" charset="0"/>
              </a:rPr>
              <a:t>urutan</a:t>
            </a:r>
            <a:r>
              <a:rPr lang="en-US" sz="2200" dirty="0">
                <a:latin typeface="Calibri" pitchFamily="34" charset="0"/>
                <a:cs typeface="Calibri" pitchFamily="34" charset="0"/>
              </a:rPr>
              <a:t> yang </a:t>
            </a:r>
            <a:r>
              <a:rPr lang="en-US" sz="2200" dirty="0" err="1">
                <a:latin typeface="Calibri" pitchFamily="34" charset="0"/>
                <a:cs typeface="Calibri" pitchFamily="34" charset="0"/>
              </a:rPr>
              <a:t>benar</a:t>
            </a:r>
            <a:r>
              <a:rPr lang="en-US" sz="2200" dirty="0">
                <a:latin typeface="Calibri" pitchFamily="34" charset="0"/>
                <a:cs typeface="Calibri" pitchFamily="34" charset="0"/>
              </a:rPr>
              <a:t>.</a:t>
            </a:r>
          </a:p>
          <a:p>
            <a:pPr marL="342900" indent="-342900" algn="just">
              <a:buFontTx/>
              <a:buAutoNum type="arabicPeriod"/>
              <a:defRPr/>
            </a:pPr>
            <a:r>
              <a:rPr lang="en-US" sz="2200" dirty="0" err="1">
                <a:latin typeface="Calibri" pitchFamily="34" charset="0"/>
                <a:cs typeface="Calibri" pitchFamily="34" charset="0"/>
              </a:rPr>
              <a:t>Aktivitas</a:t>
            </a:r>
            <a:r>
              <a:rPr lang="en-US" sz="2200" dirty="0">
                <a:latin typeface="Calibri" pitchFamily="34" charset="0"/>
                <a:cs typeface="Calibri" pitchFamily="34" charset="0"/>
              </a:rPr>
              <a:t> yang </a:t>
            </a:r>
            <a:r>
              <a:rPr lang="en-US" sz="2200" dirty="0" err="1">
                <a:latin typeface="Calibri" pitchFamily="34" charset="0"/>
                <a:cs typeface="Calibri" pitchFamily="34" charset="0"/>
              </a:rPr>
              <a:t>terpotong</a:t>
            </a:r>
            <a:r>
              <a:rPr lang="en-US" sz="2200" dirty="0">
                <a:latin typeface="Calibri" pitchFamily="34" charset="0"/>
                <a:cs typeface="Calibri" pitchFamily="34" charset="0"/>
              </a:rPr>
              <a:t> </a:t>
            </a:r>
            <a:r>
              <a:rPr lang="en-US" sz="2200" dirty="0" err="1">
                <a:latin typeface="Calibri" pitchFamily="34" charset="0"/>
                <a:cs typeface="Calibri" pitchFamily="34" charset="0"/>
              </a:rPr>
              <a:t>dan</a:t>
            </a:r>
            <a:r>
              <a:rPr lang="en-US" sz="2200" dirty="0">
                <a:latin typeface="Calibri" pitchFamily="34" charset="0"/>
                <a:cs typeface="Calibri" pitchFamily="34" charset="0"/>
              </a:rPr>
              <a:t> </a:t>
            </a:r>
            <a:r>
              <a:rPr lang="en-US" sz="2200" dirty="0" err="1">
                <a:latin typeface="Calibri" pitchFamily="34" charset="0"/>
                <a:cs typeface="Calibri" pitchFamily="34" charset="0"/>
              </a:rPr>
              <a:t>akan</a:t>
            </a:r>
            <a:r>
              <a:rPr lang="en-US" sz="2200" dirty="0">
                <a:latin typeface="Calibri" pitchFamily="34" charset="0"/>
                <a:cs typeface="Calibri" pitchFamily="34" charset="0"/>
              </a:rPr>
              <a:t> </a:t>
            </a:r>
            <a:r>
              <a:rPr lang="en-US" sz="2200" dirty="0" err="1">
                <a:latin typeface="Calibri" pitchFamily="34" charset="0"/>
                <a:cs typeface="Calibri" pitchFamily="34" charset="0"/>
              </a:rPr>
              <a:t>disambung</a:t>
            </a:r>
            <a:r>
              <a:rPr lang="en-US" sz="2200" dirty="0">
                <a:latin typeface="Calibri" pitchFamily="34" charset="0"/>
                <a:cs typeface="Calibri" pitchFamily="34" charset="0"/>
              </a:rPr>
              <a:t> </a:t>
            </a:r>
            <a:r>
              <a:rPr lang="en-US" sz="2200" dirty="0" err="1">
                <a:latin typeface="Calibri" pitchFamily="34" charset="0"/>
                <a:cs typeface="Calibri" pitchFamily="34" charset="0"/>
              </a:rPr>
              <a:t>ke</a:t>
            </a:r>
            <a:r>
              <a:rPr lang="en-US" sz="2200" dirty="0">
                <a:latin typeface="Calibri" pitchFamily="34" charset="0"/>
                <a:cs typeface="Calibri" pitchFamily="34" charset="0"/>
              </a:rPr>
              <a:t> </a:t>
            </a:r>
            <a:r>
              <a:rPr lang="en-US" sz="2200" dirty="0" err="1">
                <a:latin typeface="Calibri" pitchFamily="34" charset="0"/>
                <a:cs typeface="Calibri" pitchFamily="34" charset="0"/>
              </a:rPr>
              <a:t>tempat</a:t>
            </a:r>
            <a:r>
              <a:rPr lang="en-US" sz="2200" dirty="0">
                <a:latin typeface="Calibri" pitchFamily="34" charset="0"/>
                <a:cs typeface="Calibri" pitchFamily="34" charset="0"/>
              </a:rPr>
              <a:t> lain </a:t>
            </a:r>
            <a:r>
              <a:rPr lang="en-US" sz="2200" dirty="0" err="1">
                <a:latin typeface="Calibri" pitchFamily="34" charset="0"/>
                <a:cs typeface="Calibri" pitchFamily="34" charset="0"/>
              </a:rPr>
              <a:t>harus</a:t>
            </a:r>
            <a:r>
              <a:rPr lang="en-US" sz="2200" dirty="0">
                <a:latin typeface="Calibri" pitchFamily="34" charset="0"/>
                <a:cs typeface="Calibri" pitchFamily="34" charset="0"/>
              </a:rPr>
              <a:t> </a:t>
            </a:r>
            <a:r>
              <a:rPr lang="en-US" sz="2200" dirty="0" err="1">
                <a:latin typeface="Calibri" pitchFamily="34" charset="0"/>
                <a:cs typeface="Calibri" pitchFamily="34" charset="0"/>
              </a:rPr>
              <a:t>ditunjukan</a:t>
            </a:r>
            <a:r>
              <a:rPr lang="en-US" sz="2200" dirty="0">
                <a:latin typeface="Calibri" pitchFamily="34" charset="0"/>
                <a:cs typeface="Calibri" pitchFamily="34" charset="0"/>
              </a:rPr>
              <a:t> </a:t>
            </a:r>
            <a:r>
              <a:rPr lang="en-US" sz="2200" dirty="0" err="1">
                <a:latin typeface="Calibri" pitchFamily="34" charset="0"/>
                <a:cs typeface="Calibri" pitchFamily="34" charset="0"/>
              </a:rPr>
              <a:t>dengan</a:t>
            </a:r>
            <a:r>
              <a:rPr lang="en-US" sz="2200" dirty="0">
                <a:latin typeface="Calibri" pitchFamily="34" charset="0"/>
                <a:cs typeface="Calibri" pitchFamily="34" charset="0"/>
              </a:rPr>
              <a:t> </a:t>
            </a:r>
            <a:r>
              <a:rPr lang="en-US" sz="2200" dirty="0" err="1">
                <a:latin typeface="Calibri" pitchFamily="34" charset="0"/>
                <a:cs typeface="Calibri" pitchFamily="34" charset="0"/>
              </a:rPr>
              <a:t>jelas</a:t>
            </a:r>
            <a:r>
              <a:rPr lang="en-US" sz="2200" dirty="0">
                <a:latin typeface="Calibri" pitchFamily="34" charset="0"/>
                <a:cs typeface="Calibri" pitchFamily="34" charset="0"/>
              </a:rPr>
              <a:t> </a:t>
            </a:r>
            <a:r>
              <a:rPr lang="en-US" sz="2200" dirty="0" err="1">
                <a:latin typeface="Calibri" pitchFamily="34" charset="0"/>
                <a:cs typeface="Calibri" pitchFamily="34" charset="0"/>
              </a:rPr>
              <a:t>menggunakan</a:t>
            </a:r>
            <a:r>
              <a:rPr lang="en-US" sz="2200" dirty="0">
                <a:latin typeface="Calibri" pitchFamily="34" charset="0"/>
                <a:cs typeface="Calibri" pitchFamily="34" charset="0"/>
              </a:rPr>
              <a:t> </a:t>
            </a:r>
            <a:r>
              <a:rPr lang="en-US" sz="2200" dirty="0" err="1">
                <a:latin typeface="Calibri" pitchFamily="34" charset="0"/>
                <a:cs typeface="Calibri" pitchFamily="34" charset="0"/>
              </a:rPr>
              <a:t>simbol</a:t>
            </a:r>
            <a:r>
              <a:rPr lang="en-US" sz="2200" dirty="0">
                <a:latin typeface="Calibri" pitchFamily="34" charset="0"/>
                <a:cs typeface="Calibri" pitchFamily="34" charset="0"/>
              </a:rPr>
              <a:t> </a:t>
            </a:r>
            <a:r>
              <a:rPr lang="en-US" sz="2200" dirty="0" err="1">
                <a:latin typeface="Calibri" pitchFamily="34" charset="0"/>
                <a:cs typeface="Calibri" pitchFamily="34" charset="0"/>
              </a:rPr>
              <a:t>penghubung</a:t>
            </a:r>
            <a:r>
              <a:rPr lang="en-US" sz="2200" dirty="0">
                <a:latin typeface="Calibri" pitchFamily="34" charset="0"/>
                <a:cs typeface="Calibri" pitchFamily="34" charset="0"/>
              </a:rPr>
              <a:t>/</a:t>
            </a:r>
            <a:r>
              <a:rPr lang="en-US" sz="2200" dirty="0" err="1">
                <a:latin typeface="Calibri" pitchFamily="34" charset="0"/>
                <a:cs typeface="Calibri" pitchFamily="34" charset="0"/>
              </a:rPr>
              <a:t>konektor</a:t>
            </a:r>
            <a:r>
              <a:rPr lang="en-US" sz="2200" dirty="0">
                <a:latin typeface="Calibri" pitchFamily="34" charset="0"/>
                <a:cs typeface="Calibri" pitchFamily="34" charset="0"/>
              </a:rPr>
              <a:t>.</a:t>
            </a:r>
          </a:p>
          <a:p>
            <a:pPr marL="342900" indent="-342900" algn="just">
              <a:buFontTx/>
              <a:buAutoNum type="arabicPeriod"/>
              <a:defRPr/>
            </a:pPr>
            <a:r>
              <a:rPr lang="en-US" sz="2200" dirty="0" err="1">
                <a:latin typeface="Calibri" pitchFamily="34" charset="0"/>
                <a:cs typeface="Calibri" pitchFamily="34" charset="0"/>
              </a:rPr>
              <a:t>Gunakan</a:t>
            </a:r>
            <a:r>
              <a:rPr lang="en-US" sz="2200" dirty="0">
                <a:latin typeface="Calibri" pitchFamily="34" charset="0"/>
                <a:cs typeface="Calibri" pitchFamily="34" charset="0"/>
              </a:rPr>
              <a:t> </a:t>
            </a:r>
            <a:r>
              <a:rPr lang="en-US" sz="2200" dirty="0" err="1">
                <a:latin typeface="Calibri" pitchFamily="34" charset="0"/>
                <a:cs typeface="Calibri" pitchFamily="34" charset="0"/>
              </a:rPr>
              <a:t>simbol-simbol</a:t>
            </a:r>
            <a:r>
              <a:rPr lang="en-US" sz="2200" dirty="0">
                <a:latin typeface="Calibri" pitchFamily="34" charset="0"/>
                <a:cs typeface="Calibri" pitchFamily="34" charset="0"/>
              </a:rPr>
              <a:t> flowchart yang </a:t>
            </a:r>
            <a:r>
              <a:rPr lang="en-US" sz="2200" dirty="0" err="1">
                <a:latin typeface="Calibri" pitchFamily="34" charset="0"/>
                <a:cs typeface="Calibri" pitchFamily="34" charset="0"/>
              </a:rPr>
              <a:t>standar</a:t>
            </a:r>
            <a:r>
              <a:rPr lang="en-US" sz="2200" dirty="0">
                <a:latin typeface="Calibri" pitchFamily="34" charset="0"/>
                <a:cs typeface="Calibri" pitchFamily="34" charset="0"/>
              </a:rPr>
              <a:t>. </a:t>
            </a:r>
          </a:p>
        </p:txBody>
      </p:sp>
      <p:sp>
        <p:nvSpPr>
          <p:cNvPr id="6" name="Snip Single Corner Rectangle 5"/>
          <p:cNvSpPr/>
          <p:nvPr/>
        </p:nvSpPr>
        <p:spPr>
          <a:xfrm>
            <a:off x="228600" y="1028700"/>
            <a:ext cx="8686800" cy="342900"/>
          </a:xfrm>
          <a:prstGeom prst="snip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200" b="1" dirty="0">
                <a:solidFill>
                  <a:schemeClr val="tx1"/>
                </a:solidFill>
              </a:rPr>
              <a:t>3. </a:t>
            </a:r>
            <a:r>
              <a:rPr lang="en-US" sz="2200" b="1" dirty="0" err="1">
                <a:solidFill>
                  <a:schemeClr val="tx1"/>
                </a:solidFill>
              </a:rPr>
              <a:t>Pedoman</a:t>
            </a:r>
            <a:endParaRPr lang="en-US" sz="2200" b="1" dirty="0">
              <a:solidFill>
                <a:schemeClr val="tx1"/>
              </a:solidFill>
            </a:endParaRPr>
          </a:p>
        </p:txBody>
      </p:sp>
    </p:spTree>
    <p:extLst>
      <p:ext uri="{BB962C8B-B14F-4D97-AF65-F5344CB8AC3E}">
        <p14:creationId xmlns:p14="http://schemas.microsoft.com/office/powerpoint/2010/main" val="2698763935"/>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81000" y="1600200"/>
            <a:ext cx="8305800" cy="2385268"/>
          </a:xfrm>
          <a:prstGeom prst="rect">
            <a:avLst/>
          </a:prstGeom>
        </p:spPr>
        <p:txBody>
          <a:bodyPr>
            <a:spAutoFit/>
          </a:bodyPr>
          <a:lstStyle/>
          <a:p>
            <a:pPr marL="457200" indent="-457200" algn="just">
              <a:spcBef>
                <a:spcPts val="300"/>
              </a:spcBef>
              <a:spcAft>
                <a:spcPts val="300"/>
              </a:spcAft>
              <a:defRPr/>
            </a:pPr>
            <a:r>
              <a:rPr lang="en-US" sz="7200" b="1" i="1" dirty="0">
                <a:solidFill>
                  <a:schemeClr val="accent3">
                    <a:lumMod val="75000"/>
                  </a:schemeClr>
                </a:solidFill>
                <a:latin typeface="Segoe Print" pitchFamily="2" charset="0"/>
                <a:ea typeface="Calibri" pitchFamily="34" charset="0"/>
                <a:cs typeface="Calibri" pitchFamily="34" charset="0"/>
                <a:sym typeface="Wingdings" pitchFamily="2" charset="2"/>
              </a:rPr>
              <a:t>SIMBOL-SIMBOL</a:t>
            </a:r>
          </a:p>
          <a:p>
            <a:pPr marL="457200" indent="-457200" algn="ctr">
              <a:spcBef>
                <a:spcPts val="300"/>
              </a:spcBef>
              <a:spcAft>
                <a:spcPts val="300"/>
              </a:spcAft>
              <a:defRPr/>
            </a:pPr>
            <a:r>
              <a:rPr lang="en-US" sz="7200" b="1" i="1" dirty="0">
                <a:solidFill>
                  <a:schemeClr val="accent3">
                    <a:lumMod val="75000"/>
                  </a:schemeClr>
                </a:solidFill>
                <a:latin typeface="Segoe Print" pitchFamily="2" charset="0"/>
                <a:ea typeface="Calibri" pitchFamily="34" charset="0"/>
                <a:cs typeface="Calibri" pitchFamily="34" charset="0"/>
                <a:sym typeface="Wingdings" pitchFamily="2" charset="2"/>
              </a:rPr>
              <a:t>FLOWCHART</a:t>
            </a:r>
          </a:p>
        </p:txBody>
      </p:sp>
      <p:pic>
        <p:nvPicPr>
          <p:cNvPr id="368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314701"/>
            <a:ext cx="24955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425107"/>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37891" name="AutoShape 5"/>
          <p:cNvSpPr>
            <a:spLocks noChangeArrowheads="1"/>
          </p:cNvSpPr>
          <p:nvPr/>
        </p:nvSpPr>
        <p:spPr bwMode="auto">
          <a:xfrm>
            <a:off x="1219200" y="2457450"/>
            <a:ext cx="1981200" cy="457200"/>
          </a:xfrm>
          <a:prstGeom prst="roundRect">
            <a:avLst>
              <a:gd name="adj" fmla="val 16667"/>
            </a:avLst>
          </a:prstGeom>
          <a:solidFill>
            <a:srgbClr val="C0C0C0"/>
          </a:solidFill>
          <a:ln w="9525">
            <a:solidFill>
              <a:srgbClr val="000000"/>
            </a:solidFill>
            <a:round/>
            <a:headEnd/>
            <a:tailEnd/>
          </a:ln>
        </p:spPr>
        <p:txBody>
          <a:bodyPr/>
          <a:lstStyle/>
          <a:p>
            <a:pPr algn="ctr">
              <a:spcBef>
                <a:spcPts val="600"/>
              </a:spcBef>
            </a:pPr>
            <a:r>
              <a:rPr lang="en-US" sz="2800">
                <a:latin typeface="Calibri" pitchFamily="34" charset="0"/>
              </a:rPr>
              <a:t>Mulai</a:t>
            </a:r>
          </a:p>
        </p:txBody>
      </p:sp>
      <p:sp>
        <p:nvSpPr>
          <p:cNvPr id="12" name="Rectangle 11"/>
          <p:cNvSpPr/>
          <p:nvPr/>
        </p:nvSpPr>
        <p:spPr>
          <a:xfrm>
            <a:off x="457200" y="1657351"/>
            <a:ext cx="5791200" cy="584775"/>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32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3200" b="1" dirty="0">
                <a:solidFill>
                  <a:schemeClr val="accent3"/>
                </a:solidFill>
                <a:latin typeface="Segoe Print" pitchFamily="2" charset="0"/>
                <a:ea typeface="Calibri" pitchFamily="34" charset="0"/>
                <a:cs typeface="Calibri" pitchFamily="34" charset="0"/>
                <a:sym typeface="Wingdings" pitchFamily="2" charset="2"/>
              </a:rPr>
              <a:t> Terminator</a:t>
            </a:r>
          </a:p>
        </p:txBody>
      </p:sp>
      <p:sp>
        <p:nvSpPr>
          <p:cNvPr id="37893" name="Rectangle 12"/>
          <p:cNvSpPr>
            <a:spLocks noChangeArrowheads="1"/>
          </p:cNvSpPr>
          <p:nvPr/>
        </p:nvSpPr>
        <p:spPr bwMode="auto">
          <a:xfrm>
            <a:off x="4876800" y="2343150"/>
            <a:ext cx="3657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it-IT" sz="2800">
                <a:latin typeface="Calibri" pitchFamily="34" charset="0"/>
                <a:ea typeface="Times New Roman" pitchFamily="18" charset="0"/>
                <a:cs typeface="Calibri" pitchFamily="34" charset="0"/>
              </a:rPr>
              <a:t>Simbol ini digunakan untuk menggambarkan awal</a:t>
            </a:r>
            <a:r>
              <a:rPr lang="id-ID" sz="2800">
                <a:latin typeface="Calibri" pitchFamily="34" charset="0"/>
                <a:ea typeface="Times New Roman" pitchFamily="18" charset="0"/>
                <a:cs typeface="Calibri" pitchFamily="34" charset="0"/>
              </a:rPr>
              <a:t>/mulai</a:t>
            </a:r>
            <a:r>
              <a:rPr lang="it-IT" sz="2800">
                <a:latin typeface="Calibri" pitchFamily="34" charset="0"/>
                <a:ea typeface="Times New Roman" pitchFamily="18" charset="0"/>
                <a:cs typeface="Calibri" pitchFamily="34" charset="0"/>
              </a:rPr>
              <a:t> dan akhir suatu bagan alir</a:t>
            </a:r>
            <a:endParaRPr lang="en-US" sz="2800">
              <a:latin typeface="Calibri" pitchFamily="34" charset="0"/>
              <a:ea typeface="Times New Roman" pitchFamily="18" charset="0"/>
              <a:cs typeface="Calibri" pitchFamily="34" charset="0"/>
            </a:endParaRPr>
          </a:p>
        </p:txBody>
      </p:sp>
      <p:cxnSp>
        <p:nvCxnSpPr>
          <p:cNvPr id="19" name="Straight Arrow Connector 18"/>
          <p:cNvCxnSpPr>
            <a:stCxn id="37891" idx="2"/>
          </p:cNvCxnSpPr>
          <p:nvPr/>
        </p:nvCxnSpPr>
        <p:spPr>
          <a:xfrm rot="5400000">
            <a:off x="1866901" y="3257155"/>
            <a:ext cx="685800"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895" name="AutoShape 5"/>
          <p:cNvSpPr>
            <a:spLocks noChangeArrowheads="1"/>
          </p:cNvSpPr>
          <p:nvPr/>
        </p:nvSpPr>
        <p:spPr bwMode="auto">
          <a:xfrm>
            <a:off x="3505200" y="4457700"/>
            <a:ext cx="1981200" cy="457200"/>
          </a:xfrm>
          <a:prstGeom prst="roundRect">
            <a:avLst>
              <a:gd name="adj" fmla="val 16667"/>
            </a:avLst>
          </a:prstGeom>
          <a:solidFill>
            <a:srgbClr val="C0C0C0"/>
          </a:solidFill>
          <a:ln w="9525">
            <a:solidFill>
              <a:srgbClr val="000000"/>
            </a:solidFill>
            <a:round/>
            <a:headEnd/>
            <a:tailEnd/>
          </a:ln>
        </p:spPr>
        <p:txBody>
          <a:bodyPr/>
          <a:lstStyle/>
          <a:p>
            <a:pPr algn="ctr">
              <a:spcBef>
                <a:spcPts val="600"/>
              </a:spcBef>
            </a:pPr>
            <a:r>
              <a:rPr lang="en-US" sz="2800">
                <a:latin typeface="Calibri" pitchFamily="34" charset="0"/>
              </a:rPr>
              <a:t>Selesai</a:t>
            </a:r>
          </a:p>
        </p:txBody>
      </p:sp>
      <p:cxnSp>
        <p:nvCxnSpPr>
          <p:cNvPr id="26" name="Straight Arrow Connector 25"/>
          <p:cNvCxnSpPr/>
          <p:nvPr/>
        </p:nvCxnSpPr>
        <p:spPr>
          <a:xfrm rot="5400000">
            <a:off x="4153694" y="4114006"/>
            <a:ext cx="68580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Snip Single Corner Rectangle 9"/>
          <p:cNvSpPr/>
          <p:nvPr/>
        </p:nvSpPr>
        <p:spPr>
          <a:xfrm>
            <a:off x="228600" y="1028700"/>
            <a:ext cx="8686800" cy="342900"/>
          </a:xfrm>
          <a:prstGeom prst="snip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200" b="1" dirty="0" err="1">
                <a:solidFill>
                  <a:schemeClr val="tx1"/>
                </a:solidFill>
              </a:rPr>
              <a:t>Simbol-simbol</a:t>
            </a:r>
            <a:endParaRPr lang="en-US" sz="2200" b="1" dirty="0">
              <a:solidFill>
                <a:schemeClr val="tx1"/>
              </a:solidFill>
            </a:endParaRPr>
          </a:p>
        </p:txBody>
      </p:sp>
    </p:spTree>
    <p:extLst>
      <p:ext uri="{BB962C8B-B14F-4D97-AF65-F5344CB8AC3E}">
        <p14:creationId xmlns:p14="http://schemas.microsoft.com/office/powerpoint/2010/main" val="3115398500"/>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57351"/>
            <a:ext cx="5791200" cy="584775"/>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32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3200" b="1" dirty="0">
                <a:solidFill>
                  <a:schemeClr val="accent3"/>
                </a:solidFill>
                <a:latin typeface="Segoe Print" pitchFamily="2" charset="0"/>
                <a:ea typeface="Calibri" pitchFamily="34" charset="0"/>
                <a:cs typeface="Calibri" pitchFamily="34" charset="0"/>
                <a:sym typeface="Wingdings" pitchFamily="2" charset="2"/>
              </a:rPr>
              <a:t> </a:t>
            </a:r>
            <a:r>
              <a:rPr lang="en-US" sz="3200" b="1" dirty="0" err="1">
                <a:solidFill>
                  <a:schemeClr val="accent3"/>
                </a:solidFill>
                <a:latin typeface="Segoe Print" pitchFamily="2" charset="0"/>
                <a:ea typeface="Calibri" pitchFamily="34" charset="0"/>
                <a:cs typeface="Calibri" pitchFamily="34" charset="0"/>
                <a:sym typeface="Wingdings" pitchFamily="2" charset="2"/>
              </a:rPr>
              <a:t>Proses</a:t>
            </a:r>
            <a:endParaRPr lang="en-US" sz="3200" b="1" dirty="0">
              <a:solidFill>
                <a:schemeClr val="accent3"/>
              </a:solidFill>
              <a:latin typeface="Segoe Print" pitchFamily="2" charset="0"/>
              <a:ea typeface="Calibri" pitchFamily="34" charset="0"/>
              <a:cs typeface="Calibri" pitchFamily="34" charset="0"/>
              <a:sym typeface="Wingdings" pitchFamily="2" charset="2"/>
            </a:endParaRPr>
          </a:p>
        </p:txBody>
      </p:sp>
      <p:sp>
        <p:nvSpPr>
          <p:cNvPr id="38916" name="Rectangle 12"/>
          <p:cNvSpPr>
            <a:spLocks noChangeArrowheads="1"/>
          </p:cNvSpPr>
          <p:nvPr/>
        </p:nvSpPr>
        <p:spPr bwMode="auto">
          <a:xfrm>
            <a:off x="4953000" y="2171701"/>
            <a:ext cx="39624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it-IT" sz="2800">
                <a:latin typeface="Calibri" pitchFamily="34" charset="0"/>
                <a:ea typeface="Times New Roman" pitchFamily="18" charset="0"/>
                <a:cs typeface="Calibri" pitchFamily="34" charset="0"/>
              </a:rPr>
              <a:t>Simbol ini digunakan untuk menggambarkan proses pelaksanaan kegiatan</a:t>
            </a:r>
            <a:endParaRPr lang="en-US" sz="2800">
              <a:latin typeface="Calibri" pitchFamily="34" charset="0"/>
              <a:ea typeface="Times New Roman" pitchFamily="18" charset="0"/>
              <a:cs typeface="Calibri" pitchFamily="34" charset="0"/>
            </a:endParaRPr>
          </a:p>
        </p:txBody>
      </p:sp>
      <p:cxnSp>
        <p:nvCxnSpPr>
          <p:cNvPr id="19" name="Straight Arrow Connector 18"/>
          <p:cNvCxnSpPr>
            <a:stCxn id="38918" idx="2"/>
          </p:cNvCxnSpPr>
          <p:nvPr/>
        </p:nvCxnSpPr>
        <p:spPr>
          <a:xfrm rot="5400000">
            <a:off x="1017986" y="3284935"/>
            <a:ext cx="402431"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18" name="Rectangle 4"/>
          <p:cNvSpPr>
            <a:spLocks noChangeArrowheads="1"/>
          </p:cNvSpPr>
          <p:nvPr/>
        </p:nvSpPr>
        <p:spPr bwMode="auto">
          <a:xfrm>
            <a:off x="457200" y="2628901"/>
            <a:ext cx="1524000" cy="454819"/>
          </a:xfrm>
          <a:prstGeom prst="rec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14" name="Straight Arrow Connector 13"/>
          <p:cNvCxnSpPr/>
          <p:nvPr/>
        </p:nvCxnSpPr>
        <p:spPr>
          <a:xfrm rot="5400000">
            <a:off x="990205" y="2400697"/>
            <a:ext cx="459581"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38921" idx="2"/>
          </p:cNvCxnSpPr>
          <p:nvPr/>
        </p:nvCxnSpPr>
        <p:spPr>
          <a:xfrm rot="5400000">
            <a:off x="3456386" y="3856435"/>
            <a:ext cx="402431"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21" name="Rectangle 4"/>
          <p:cNvSpPr>
            <a:spLocks noChangeArrowheads="1"/>
          </p:cNvSpPr>
          <p:nvPr/>
        </p:nvSpPr>
        <p:spPr bwMode="auto">
          <a:xfrm>
            <a:off x="2895600" y="3200401"/>
            <a:ext cx="1524000" cy="454819"/>
          </a:xfrm>
          <a:prstGeom prst="rec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37" name="Straight Arrow Connector 36"/>
          <p:cNvCxnSpPr/>
          <p:nvPr/>
        </p:nvCxnSpPr>
        <p:spPr>
          <a:xfrm>
            <a:off x="2209800" y="3429002"/>
            <a:ext cx="685800" cy="238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1627586" y="4144566"/>
            <a:ext cx="402431"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24" name="Rectangle 4"/>
          <p:cNvSpPr>
            <a:spLocks noChangeArrowheads="1"/>
          </p:cNvSpPr>
          <p:nvPr/>
        </p:nvSpPr>
        <p:spPr bwMode="auto">
          <a:xfrm>
            <a:off x="1066800" y="4343401"/>
            <a:ext cx="1524000" cy="454819"/>
          </a:xfrm>
          <a:prstGeom prst="rec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44" name="Straight Arrow Connector 43"/>
          <p:cNvCxnSpPr/>
          <p:nvPr/>
        </p:nvCxnSpPr>
        <p:spPr>
          <a:xfrm rot="5400000">
            <a:off x="2820194" y="4799806"/>
            <a:ext cx="45720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5400000">
            <a:off x="4751786" y="4544616"/>
            <a:ext cx="402431"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27" name="Rectangle 4"/>
          <p:cNvSpPr>
            <a:spLocks noChangeArrowheads="1"/>
          </p:cNvSpPr>
          <p:nvPr/>
        </p:nvSpPr>
        <p:spPr bwMode="auto">
          <a:xfrm>
            <a:off x="4191000" y="4743451"/>
            <a:ext cx="1524000" cy="454819"/>
          </a:xfrm>
          <a:prstGeom prst="rec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55" name="Straight Arrow Connector 54"/>
          <p:cNvCxnSpPr/>
          <p:nvPr/>
        </p:nvCxnSpPr>
        <p:spPr>
          <a:xfrm rot="5400000">
            <a:off x="3485357" y="5142708"/>
            <a:ext cx="342900" cy="1587"/>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38924" idx="3"/>
          </p:cNvCxnSpPr>
          <p:nvPr/>
        </p:nvCxnSpPr>
        <p:spPr>
          <a:xfrm>
            <a:off x="2590800" y="4570810"/>
            <a:ext cx="457200" cy="119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38927" idx="1"/>
          </p:cNvCxnSpPr>
          <p:nvPr/>
        </p:nvCxnSpPr>
        <p:spPr>
          <a:xfrm flipV="1">
            <a:off x="3657600" y="4970860"/>
            <a:ext cx="533400" cy="119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274389"/>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Pengambilan</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Keputusan</a:t>
            </a:r>
            <a:r>
              <a:rPr lang="en-US" sz="2800" b="1" dirty="0">
                <a:solidFill>
                  <a:schemeClr val="accent3"/>
                </a:solidFill>
                <a:latin typeface="Segoe Print" pitchFamily="2" charset="0"/>
                <a:ea typeface="Calibri" pitchFamily="34" charset="0"/>
                <a:cs typeface="Calibri" pitchFamily="34" charset="0"/>
                <a:sym typeface="Wingdings" pitchFamily="2" charset="2"/>
              </a:rPr>
              <a:t>/Decision</a:t>
            </a:r>
          </a:p>
        </p:txBody>
      </p:sp>
      <p:sp>
        <p:nvSpPr>
          <p:cNvPr id="39940" name="Rectangle 12"/>
          <p:cNvSpPr>
            <a:spLocks noChangeArrowheads="1"/>
          </p:cNvSpPr>
          <p:nvPr/>
        </p:nvSpPr>
        <p:spPr bwMode="auto">
          <a:xfrm>
            <a:off x="4800600" y="2114551"/>
            <a:ext cx="3962400" cy="25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it-IT" sz="2800">
                <a:latin typeface="Calibri" pitchFamily="34" charset="0"/>
                <a:ea typeface="Times New Roman" pitchFamily="18" charset="0"/>
                <a:cs typeface="Calibri" pitchFamily="34" charset="0"/>
              </a:rPr>
              <a:t>Simbol ini digunakan untuk menggambarkan keputusan yang harus dibuat dalam proses pelaksanaan kegiatan</a:t>
            </a:r>
            <a:endParaRPr lang="en-US" sz="2800">
              <a:latin typeface="Calibri" pitchFamily="34" charset="0"/>
              <a:ea typeface="Times New Roman" pitchFamily="18" charset="0"/>
              <a:cs typeface="Calibri" pitchFamily="34" charset="0"/>
            </a:endParaRPr>
          </a:p>
        </p:txBody>
      </p:sp>
      <p:cxnSp>
        <p:nvCxnSpPr>
          <p:cNvPr id="19" name="Straight Arrow Connector 18"/>
          <p:cNvCxnSpPr>
            <a:stCxn id="39945" idx="2"/>
          </p:cNvCxnSpPr>
          <p:nvPr/>
        </p:nvCxnSpPr>
        <p:spPr>
          <a:xfrm rot="16200000" flipH="1">
            <a:off x="1065611" y="3430191"/>
            <a:ext cx="459581"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39945" idx="0"/>
          </p:cNvCxnSpPr>
          <p:nvPr/>
        </p:nvCxnSpPr>
        <p:spPr>
          <a:xfrm rot="5400000">
            <a:off x="1067594" y="2342356"/>
            <a:ext cx="45720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flipH="1" flipV="1">
            <a:off x="2070894" y="2666206"/>
            <a:ext cx="45720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10800000" flipV="1">
            <a:off x="2832100" y="3810001"/>
            <a:ext cx="5334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945" name="AutoShape 3"/>
          <p:cNvSpPr>
            <a:spLocks noChangeArrowheads="1"/>
          </p:cNvSpPr>
          <p:nvPr/>
        </p:nvSpPr>
        <p:spPr bwMode="auto">
          <a:xfrm>
            <a:off x="838200" y="2571750"/>
            <a:ext cx="914400" cy="628650"/>
          </a:xfrm>
          <a:prstGeom prst="diamond">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39946" name="Rectangle 33"/>
          <p:cNvSpPr>
            <a:spLocks noChangeArrowheads="1"/>
          </p:cNvSpPr>
          <p:nvPr/>
        </p:nvSpPr>
        <p:spPr bwMode="auto">
          <a:xfrm>
            <a:off x="1828800" y="2571750"/>
            <a:ext cx="381000"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5000"/>
              </a:lnSpc>
              <a:spcBef>
                <a:spcPts val="600"/>
              </a:spcBef>
            </a:pPr>
            <a:r>
              <a:rPr lang="it-IT" sz="2000">
                <a:latin typeface="Franklin Gothic Medium" pitchFamily="34" charset="0"/>
                <a:cs typeface="Times New Roman" pitchFamily="18" charset="0"/>
              </a:rPr>
              <a:t>T</a:t>
            </a:r>
            <a:endParaRPr lang="en-US" sz="2000">
              <a:latin typeface="Times New Roman" pitchFamily="18" charset="0"/>
              <a:cs typeface="Times New Roman" pitchFamily="18" charset="0"/>
            </a:endParaRPr>
          </a:p>
        </p:txBody>
      </p:sp>
      <p:sp>
        <p:nvSpPr>
          <p:cNvPr id="39947" name="Rectangle 37"/>
          <p:cNvSpPr>
            <a:spLocks noChangeArrowheads="1"/>
          </p:cNvSpPr>
          <p:nvPr/>
        </p:nvSpPr>
        <p:spPr bwMode="auto">
          <a:xfrm>
            <a:off x="1295400" y="3200400"/>
            <a:ext cx="381000"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5000"/>
              </a:lnSpc>
              <a:spcBef>
                <a:spcPts val="600"/>
              </a:spcBef>
            </a:pPr>
            <a:r>
              <a:rPr lang="it-IT" sz="2000">
                <a:latin typeface="Franklin Gothic Medium" pitchFamily="34" charset="0"/>
                <a:cs typeface="Times New Roman" pitchFamily="18" charset="0"/>
              </a:rPr>
              <a:t>Y</a:t>
            </a:r>
            <a:endParaRPr lang="en-US" sz="2000">
              <a:latin typeface="Times New Roman" pitchFamily="18" charset="0"/>
              <a:cs typeface="Times New Roman" pitchFamily="18" charset="0"/>
            </a:endParaRPr>
          </a:p>
        </p:txBody>
      </p:sp>
      <p:cxnSp>
        <p:nvCxnSpPr>
          <p:cNvPr id="39" name="Straight Arrow Connector 38"/>
          <p:cNvCxnSpPr>
            <a:stCxn id="39950" idx="2"/>
          </p:cNvCxnSpPr>
          <p:nvPr/>
        </p:nvCxnSpPr>
        <p:spPr>
          <a:xfrm rot="16200000" flipH="1">
            <a:off x="3580211" y="4344591"/>
            <a:ext cx="459581"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582194" y="3256756"/>
            <a:ext cx="45720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950" name="AutoShape 3"/>
          <p:cNvSpPr>
            <a:spLocks noChangeArrowheads="1"/>
          </p:cNvSpPr>
          <p:nvPr/>
        </p:nvSpPr>
        <p:spPr bwMode="auto">
          <a:xfrm>
            <a:off x="3352800" y="3486150"/>
            <a:ext cx="914400" cy="628650"/>
          </a:xfrm>
          <a:prstGeom prst="diamond">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39951" name="Rectangle 45"/>
          <p:cNvSpPr>
            <a:spLocks noChangeArrowheads="1"/>
          </p:cNvSpPr>
          <p:nvPr/>
        </p:nvSpPr>
        <p:spPr bwMode="auto">
          <a:xfrm>
            <a:off x="3886200" y="4114800"/>
            <a:ext cx="381000"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5000"/>
              </a:lnSpc>
              <a:spcBef>
                <a:spcPts val="600"/>
              </a:spcBef>
            </a:pPr>
            <a:r>
              <a:rPr lang="it-IT" sz="2000">
                <a:latin typeface="Franklin Gothic Medium" pitchFamily="34" charset="0"/>
                <a:cs typeface="Times New Roman" pitchFamily="18" charset="0"/>
              </a:rPr>
              <a:t>T</a:t>
            </a:r>
            <a:endParaRPr lang="en-US" sz="2000">
              <a:latin typeface="Times New Roman" pitchFamily="18" charset="0"/>
              <a:cs typeface="Times New Roman" pitchFamily="18" charset="0"/>
            </a:endParaRPr>
          </a:p>
        </p:txBody>
      </p:sp>
      <p:sp>
        <p:nvSpPr>
          <p:cNvPr id="39952" name="Rectangle 46"/>
          <p:cNvSpPr>
            <a:spLocks noChangeArrowheads="1"/>
          </p:cNvSpPr>
          <p:nvPr/>
        </p:nvSpPr>
        <p:spPr bwMode="auto">
          <a:xfrm>
            <a:off x="3048000" y="3486150"/>
            <a:ext cx="381000"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5000"/>
              </a:lnSpc>
              <a:spcBef>
                <a:spcPts val="600"/>
              </a:spcBef>
            </a:pPr>
            <a:r>
              <a:rPr lang="it-IT" sz="2000">
                <a:latin typeface="Franklin Gothic Medium" pitchFamily="34" charset="0"/>
                <a:cs typeface="Times New Roman" pitchFamily="18" charset="0"/>
              </a:rPr>
              <a:t>Y</a:t>
            </a:r>
            <a:endParaRPr lang="en-US" sz="2000">
              <a:latin typeface="Times New Roman" pitchFamily="18" charset="0"/>
              <a:cs typeface="Times New Roman" pitchFamily="18" charset="0"/>
            </a:endParaRPr>
          </a:p>
        </p:txBody>
      </p:sp>
      <p:cxnSp>
        <p:nvCxnSpPr>
          <p:cNvPr id="22" name="Straight Connector 21"/>
          <p:cNvCxnSpPr/>
          <p:nvPr/>
        </p:nvCxnSpPr>
        <p:spPr>
          <a:xfrm flipV="1">
            <a:off x="1752600" y="2884885"/>
            <a:ext cx="533400" cy="119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5881574"/>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Dokumen</a:t>
            </a:r>
            <a:endParaRPr lang="en-US" sz="2800" b="1" dirty="0">
              <a:solidFill>
                <a:schemeClr val="accent3"/>
              </a:solidFill>
              <a:latin typeface="Segoe Print" pitchFamily="2" charset="0"/>
              <a:ea typeface="Calibri" pitchFamily="34" charset="0"/>
              <a:cs typeface="Calibri" pitchFamily="34" charset="0"/>
              <a:sym typeface="Wingdings" pitchFamily="2" charset="2"/>
            </a:endParaRPr>
          </a:p>
        </p:txBody>
      </p:sp>
      <p:sp>
        <p:nvSpPr>
          <p:cNvPr id="40964" name="Rectangle 12"/>
          <p:cNvSpPr>
            <a:spLocks noChangeArrowheads="1"/>
          </p:cNvSpPr>
          <p:nvPr/>
        </p:nvSpPr>
        <p:spPr bwMode="auto">
          <a:xfrm>
            <a:off x="4800600" y="2114551"/>
            <a:ext cx="3962400" cy="25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it-IT" sz="2800">
                <a:latin typeface="Calibri" pitchFamily="34" charset="0"/>
                <a:ea typeface="Times New Roman" pitchFamily="18" charset="0"/>
                <a:cs typeface="Calibri" pitchFamily="34" charset="0"/>
              </a:rPr>
              <a:t>Simbol ini digunakan untuk menggambarkan semua jenis dokumen sebagai bukti pelaksanaan kegiatan</a:t>
            </a:r>
            <a:endParaRPr lang="en-US" sz="2800">
              <a:latin typeface="Calibri" pitchFamily="34" charset="0"/>
              <a:ea typeface="Times New Roman" pitchFamily="18" charset="0"/>
              <a:cs typeface="Calibri" pitchFamily="34" charset="0"/>
            </a:endParaRPr>
          </a:p>
        </p:txBody>
      </p:sp>
      <p:cxnSp>
        <p:nvCxnSpPr>
          <p:cNvPr id="14" name="Straight Arrow Connector 13"/>
          <p:cNvCxnSpPr>
            <a:endCxn id="40968" idx="0"/>
          </p:cNvCxnSpPr>
          <p:nvPr/>
        </p:nvCxnSpPr>
        <p:spPr>
          <a:xfrm rot="5400000">
            <a:off x="1067594" y="2285206"/>
            <a:ext cx="45720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2177456" y="2972000"/>
            <a:ext cx="344090"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40969" idx="2"/>
          </p:cNvCxnSpPr>
          <p:nvPr/>
        </p:nvCxnSpPr>
        <p:spPr>
          <a:xfrm rot="5400000">
            <a:off x="3361137" y="3496471"/>
            <a:ext cx="440531"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68" name="AutoShape 2"/>
          <p:cNvSpPr>
            <a:spLocks noChangeArrowheads="1"/>
          </p:cNvSpPr>
          <p:nvPr/>
        </p:nvSpPr>
        <p:spPr bwMode="auto">
          <a:xfrm>
            <a:off x="762000" y="2514600"/>
            <a:ext cx="1066800" cy="571500"/>
          </a:xfrm>
          <a:prstGeom prst="flowChart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0969" name="AutoShape 2"/>
          <p:cNvSpPr>
            <a:spLocks noChangeArrowheads="1"/>
          </p:cNvSpPr>
          <p:nvPr/>
        </p:nvSpPr>
        <p:spPr bwMode="auto">
          <a:xfrm>
            <a:off x="3048000" y="2743200"/>
            <a:ext cx="1066800" cy="571500"/>
          </a:xfrm>
          <a:prstGeom prst="flowChart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26" name="Straight Arrow Connector 25"/>
          <p:cNvCxnSpPr>
            <a:endCxn id="40969" idx="0"/>
          </p:cNvCxnSpPr>
          <p:nvPr/>
        </p:nvCxnSpPr>
        <p:spPr>
          <a:xfrm rot="5400000">
            <a:off x="3382169" y="2542381"/>
            <a:ext cx="40005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0800000" flipV="1">
            <a:off x="546100" y="4286250"/>
            <a:ext cx="1588" cy="51435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2" name="AutoShape 2"/>
          <p:cNvSpPr>
            <a:spLocks noChangeArrowheads="1"/>
          </p:cNvSpPr>
          <p:nvPr/>
        </p:nvSpPr>
        <p:spPr bwMode="auto">
          <a:xfrm>
            <a:off x="990600" y="4000500"/>
            <a:ext cx="1066800" cy="571500"/>
          </a:xfrm>
          <a:prstGeom prst="flowChart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32" name="Straight Arrow Connector 31"/>
          <p:cNvCxnSpPr>
            <a:endCxn id="40972" idx="0"/>
          </p:cNvCxnSpPr>
          <p:nvPr/>
        </p:nvCxnSpPr>
        <p:spPr>
          <a:xfrm rot="5400000">
            <a:off x="1324769" y="3799681"/>
            <a:ext cx="40005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2590800" y="4457701"/>
            <a:ext cx="6096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AutoShape 2"/>
          <p:cNvSpPr>
            <a:spLocks noChangeArrowheads="1"/>
          </p:cNvSpPr>
          <p:nvPr/>
        </p:nvSpPr>
        <p:spPr bwMode="auto">
          <a:xfrm>
            <a:off x="3200400" y="4171950"/>
            <a:ext cx="1066800" cy="571500"/>
          </a:xfrm>
          <a:prstGeom prst="flowChart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41" name="Straight Arrow Connector 40"/>
          <p:cNvCxnSpPr>
            <a:stCxn id="40975" idx="2"/>
          </p:cNvCxnSpPr>
          <p:nvPr/>
        </p:nvCxnSpPr>
        <p:spPr>
          <a:xfrm rot="16200000" flipH="1">
            <a:off x="3543300" y="4895850"/>
            <a:ext cx="381000"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40978" idx="3"/>
          </p:cNvCxnSpPr>
          <p:nvPr/>
        </p:nvCxnSpPr>
        <p:spPr>
          <a:xfrm>
            <a:off x="6400800" y="4972051"/>
            <a:ext cx="6858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8" name="AutoShape 2"/>
          <p:cNvSpPr>
            <a:spLocks noChangeArrowheads="1"/>
          </p:cNvSpPr>
          <p:nvPr/>
        </p:nvSpPr>
        <p:spPr bwMode="auto">
          <a:xfrm>
            <a:off x="5334000" y="4686300"/>
            <a:ext cx="1066800" cy="571500"/>
          </a:xfrm>
          <a:prstGeom prst="flowChart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51" name="Straight Arrow Connector 50"/>
          <p:cNvCxnSpPr>
            <a:endCxn id="40978" idx="1"/>
          </p:cNvCxnSpPr>
          <p:nvPr/>
        </p:nvCxnSpPr>
        <p:spPr>
          <a:xfrm flipV="1">
            <a:off x="4648200" y="4972050"/>
            <a:ext cx="685800"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40972" idx="1"/>
          </p:cNvCxnSpPr>
          <p:nvPr/>
        </p:nvCxnSpPr>
        <p:spPr>
          <a:xfrm flipV="1">
            <a:off x="533400" y="4286251"/>
            <a:ext cx="457200" cy="119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40968" idx="3"/>
          </p:cNvCxnSpPr>
          <p:nvPr/>
        </p:nvCxnSpPr>
        <p:spPr>
          <a:xfrm>
            <a:off x="1828800" y="2800351"/>
            <a:ext cx="533400" cy="119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765446"/>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Penggandaan</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Dokumen</a:t>
            </a:r>
            <a:endParaRPr lang="en-US" sz="2800" b="1" dirty="0">
              <a:solidFill>
                <a:schemeClr val="accent3"/>
              </a:solidFill>
              <a:latin typeface="Segoe Print" pitchFamily="2" charset="0"/>
              <a:ea typeface="Calibri" pitchFamily="34" charset="0"/>
              <a:cs typeface="Calibri" pitchFamily="34" charset="0"/>
              <a:sym typeface="Wingdings" pitchFamily="2" charset="2"/>
            </a:endParaRPr>
          </a:p>
        </p:txBody>
      </p:sp>
      <p:sp>
        <p:nvSpPr>
          <p:cNvPr id="41988" name="Rectangle 12"/>
          <p:cNvSpPr>
            <a:spLocks noChangeArrowheads="1"/>
          </p:cNvSpPr>
          <p:nvPr/>
        </p:nvSpPr>
        <p:spPr bwMode="auto">
          <a:xfrm>
            <a:off x="5029200" y="2171701"/>
            <a:ext cx="36576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it-IT" sz="2800">
                <a:latin typeface="Calibri" pitchFamily="34" charset="0"/>
                <a:ea typeface="Times New Roman" pitchFamily="18" charset="0"/>
                <a:cs typeface="Calibri" pitchFamily="34" charset="0"/>
              </a:rPr>
              <a:t>Simbol ini digunakan untuk menggambarkan penggandaan dari semua jenis dokumen</a:t>
            </a:r>
            <a:endParaRPr lang="en-US" sz="2800">
              <a:latin typeface="Calibri" pitchFamily="34" charset="0"/>
              <a:ea typeface="Times New Roman" pitchFamily="18" charset="0"/>
              <a:cs typeface="Calibri" pitchFamily="34" charset="0"/>
            </a:endParaRPr>
          </a:p>
        </p:txBody>
      </p:sp>
      <p:cxnSp>
        <p:nvCxnSpPr>
          <p:cNvPr id="14" name="Straight Arrow Connector 13"/>
          <p:cNvCxnSpPr>
            <a:endCxn id="41999" idx="0"/>
          </p:cNvCxnSpPr>
          <p:nvPr/>
        </p:nvCxnSpPr>
        <p:spPr>
          <a:xfrm rot="5400000">
            <a:off x="1169988" y="2312989"/>
            <a:ext cx="400050"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2190950" y="2857302"/>
            <a:ext cx="344091"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3361137" y="3496471"/>
            <a:ext cx="440531"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3382169" y="2542381"/>
            <a:ext cx="40005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270669" y="4542631"/>
            <a:ext cx="40005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42001" idx="0"/>
          </p:cNvCxnSpPr>
          <p:nvPr/>
        </p:nvCxnSpPr>
        <p:spPr>
          <a:xfrm rot="5400000">
            <a:off x="1398588" y="3798889"/>
            <a:ext cx="400050"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42002" idx="1"/>
          </p:cNvCxnSpPr>
          <p:nvPr/>
        </p:nvCxnSpPr>
        <p:spPr>
          <a:xfrm>
            <a:off x="2590800" y="4457701"/>
            <a:ext cx="6096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42002" idx="2"/>
          </p:cNvCxnSpPr>
          <p:nvPr/>
        </p:nvCxnSpPr>
        <p:spPr>
          <a:xfrm rot="5400000">
            <a:off x="3476230" y="4903391"/>
            <a:ext cx="364331"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6400800" y="4972051"/>
            <a:ext cx="6858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648200" y="4972050"/>
            <a:ext cx="685800" cy="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999" name="AutoShape 1"/>
          <p:cNvSpPr>
            <a:spLocks noChangeArrowheads="1"/>
          </p:cNvSpPr>
          <p:nvPr/>
        </p:nvSpPr>
        <p:spPr bwMode="auto">
          <a:xfrm>
            <a:off x="762000" y="2514600"/>
            <a:ext cx="1066800" cy="571500"/>
          </a:xfrm>
          <a:prstGeom prst="flowChartMulti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2000" name="AutoShape 1"/>
          <p:cNvSpPr>
            <a:spLocks noChangeArrowheads="1"/>
          </p:cNvSpPr>
          <p:nvPr/>
        </p:nvSpPr>
        <p:spPr bwMode="auto">
          <a:xfrm>
            <a:off x="2971800" y="2743200"/>
            <a:ext cx="1066800" cy="571500"/>
          </a:xfrm>
          <a:prstGeom prst="flowChartMulti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2001" name="AutoShape 1"/>
          <p:cNvSpPr>
            <a:spLocks noChangeArrowheads="1"/>
          </p:cNvSpPr>
          <p:nvPr/>
        </p:nvSpPr>
        <p:spPr bwMode="auto">
          <a:xfrm>
            <a:off x="990600" y="4000500"/>
            <a:ext cx="1066800" cy="571500"/>
          </a:xfrm>
          <a:prstGeom prst="flowChartMulti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2002" name="AutoShape 1"/>
          <p:cNvSpPr>
            <a:spLocks noChangeArrowheads="1"/>
          </p:cNvSpPr>
          <p:nvPr/>
        </p:nvSpPr>
        <p:spPr bwMode="auto">
          <a:xfrm>
            <a:off x="3200400" y="4171950"/>
            <a:ext cx="1066800" cy="571500"/>
          </a:xfrm>
          <a:prstGeom prst="flowChartMulti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2003" name="AutoShape 1"/>
          <p:cNvSpPr>
            <a:spLocks noChangeArrowheads="1"/>
          </p:cNvSpPr>
          <p:nvPr/>
        </p:nvSpPr>
        <p:spPr bwMode="auto">
          <a:xfrm>
            <a:off x="5334000" y="4686300"/>
            <a:ext cx="1066800" cy="571500"/>
          </a:xfrm>
          <a:prstGeom prst="flowChartMulti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23" name="Straight Connector 22"/>
          <p:cNvCxnSpPr/>
          <p:nvPr/>
        </p:nvCxnSpPr>
        <p:spPr>
          <a:xfrm>
            <a:off x="457200" y="4343401"/>
            <a:ext cx="533400" cy="119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828800" y="2686051"/>
            <a:ext cx="533400" cy="119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695024"/>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Arsip</a:t>
            </a:r>
            <a:r>
              <a:rPr lang="en-US" sz="2800" b="1" dirty="0">
                <a:solidFill>
                  <a:schemeClr val="accent3"/>
                </a:solidFill>
                <a:latin typeface="Segoe Print" pitchFamily="2" charset="0"/>
                <a:ea typeface="Calibri" pitchFamily="34" charset="0"/>
                <a:cs typeface="Calibri" pitchFamily="34" charset="0"/>
                <a:sym typeface="Wingdings" pitchFamily="2" charset="2"/>
              </a:rPr>
              <a:t> </a:t>
            </a:r>
          </a:p>
        </p:txBody>
      </p:sp>
      <p:sp>
        <p:nvSpPr>
          <p:cNvPr id="43012" name="Rectangle 12"/>
          <p:cNvSpPr>
            <a:spLocks noChangeArrowheads="1"/>
          </p:cNvSpPr>
          <p:nvPr/>
        </p:nvSpPr>
        <p:spPr bwMode="auto">
          <a:xfrm>
            <a:off x="4876800" y="2114551"/>
            <a:ext cx="3810000" cy="25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it-IT" sz="2800">
                <a:latin typeface="Calibri" pitchFamily="34" charset="0"/>
                <a:ea typeface="Times New Roman" pitchFamily="18" charset="0"/>
                <a:cs typeface="Calibri" pitchFamily="34" charset="0"/>
              </a:rPr>
              <a:t>Simbol ini digunakan untuk menggambarkan semua jenis pengarsipan dokumen dalam bentuk kertas/manual</a:t>
            </a:r>
            <a:endParaRPr lang="en-US" sz="2800">
              <a:latin typeface="Calibri" pitchFamily="34" charset="0"/>
              <a:ea typeface="Times New Roman" pitchFamily="18" charset="0"/>
              <a:cs typeface="Calibri" pitchFamily="34" charset="0"/>
            </a:endParaRPr>
          </a:p>
        </p:txBody>
      </p:sp>
      <p:cxnSp>
        <p:nvCxnSpPr>
          <p:cNvPr id="14" name="Straight Arrow Connector 13"/>
          <p:cNvCxnSpPr/>
          <p:nvPr/>
        </p:nvCxnSpPr>
        <p:spPr>
          <a:xfrm rot="5400000">
            <a:off x="753269" y="2485231"/>
            <a:ext cx="628650"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014" name="AutoShape 8"/>
          <p:cNvSpPr>
            <a:spLocks noChangeArrowheads="1"/>
          </p:cNvSpPr>
          <p:nvPr/>
        </p:nvSpPr>
        <p:spPr bwMode="auto">
          <a:xfrm rot="10800000">
            <a:off x="609600" y="2800350"/>
            <a:ext cx="914400" cy="742950"/>
          </a:xfrm>
          <a:prstGeom prst="triangle">
            <a:avLst>
              <a:gd name="adj" fmla="val 50000"/>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3015" name="AutoShape 8"/>
          <p:cNvSpPr>
            <a:spLocks noChangeArrowheads="1"/>
          </p:cNvSpPr>
          <p:nvPr/>
        </p:nvSpPr>
        <p:spPr bwMode="auto">
          <a:xfrm rot="10800000">
            <a:off x="2362200" y="2514600"/>
            <a:ext cx="914400" cy="685800"/>
          </a:xfrm>
          <a:prstGeom prst="triangle">
            <a:avLst>
              <a:gd name="adj" fmla="val 50000"/>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9" name="Straight Arrow Connector 8"/>
          <p:cNvCxnSpPr>
            <a:endCxn id="43015" idx="1"/>
          </p:cNvCxnSpPr>
          <p:nvPr/>
        </p:nvCxnSpPr>
        <p:spPr>
          <a:xfrm rot="10800000">
            <a:off x="3048000" y="2857501"/>
            <a:ext cx="12192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017" name="AutoShape 8"/>
          <p:cNvSpPr>
            <a:spLocks noChangeArrowheads="1"/>
          </p:cNvSpPr>
          <p:nvPr/>
        </p:nvSpPr>
        <p:spPr bwMode="auto">
          <a:xfrm rot="10800000">
            <a:off x="2362200" y="3657600"/>
            <a:ext cx="914400" cy="685800"/>
          </a:xfrm>
          <a:prstGeom prst="triangle">
            <a:avLst>
              <a:gd name="adj" fmla="val 50000"/>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cxnSp>
        <p:nvCxnSpPr>
          <p:cNvPr id="20" name="Straight Arrow Connector 19"/>
          <p:cNvCxnSpPr>
            <a:endCxn id="43017" idx="5"/>
          </p:cNvCxnSpPr>
          <p:nvPr/>
        </p:nvCxnSpPr>
        <p:spPr>
          <a:xfrm>
            <a:off x="1676400" y="4000501"/>
            <a:ext cx="9144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890735"/>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Arsip</a:t>
            </a:r>
            <a:r>
              <a:rPr lang="en-US" sz="2800" b="1" dirty="0">
                <a:solidFill>
                  <a:schemeClr val="accent3"/>
                </a:solidFill>
                <a:latin typeface="Segoe Print" pitchFamily="2" charset="0"/>
                <a:ea typeface="Calibri" pitchFamily="34" charset="0"/>
                <a:cs typeface="Calibri" pitchFamily="34" charset="0"/>
                <a:sym typeface="Wingdings" pitchFamily="2" charset="2"/>
              </a:rPr>
              <a:t> </a:t>
            </a:r>
          </a:p>
        </p:txBody>
      </p:sp>
      <p:sp>
        <p:nvSpPr>
          <p:cNvPr id="44036" name="Rectangle 12"/>
          <p:cNvSpPr>
            <a:spLocks noChangeArrowheads="1"/>
          </p:cNvSpPr>
          <p:nvPr/>
        </p:nvSpPr>
        <p:spPr bwMode="auto">
          <a:xfrm>
            <a:off x="4876800" y="2114551"/>
            <a:ext cx="39624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it-IT" sz="2800">
                <a:latin typeface="Calibri" pitchFamily="34" charset="0"/>
                <a:ea typeface="Times New Roman" pitchFamily="18" charset="0"/>
                <a:cs typeface="Calibri" pitchFamily="34" charset="0"/>
              </a:rPr>
              <a:t>Simbol ini digunakan untuk menggambarkan semua jenis penyimpanan dalam bentuk data/file</a:t>
            </a:r>
            <a:endParaRPr lang="en-US" sz="2800">
              <a:latin typeface="Calibri" pitchFamily="34" charset="0"/>
              <a:ea typeface="Times New Roman" pitchFamily="18" charset="0"/>
              <a:cs typeface="Calibri" pitchFamily="34" charset="0"/>
            </a:endParaRPr>
          </a:p>
        </p:txBody>
      </p:sp>
      <p:cxnSp>
        <p:nvCxnSpPr>
          <p:cNvPr id="14" name="Straight Arrow Connector 13"/>
          <p:cNvCxnSpPr/>
          <p:nvPr/>
        </p:nvCxnSpPr>
        <p:spPr>
          <a:xfrm rot="5400000">
            <a:off x="1038226" y="2371330"/>
            <a:ext cx="514350"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038" name="AutoShape 7"/>
          <p:cNvSpPr>
            <a:spLocks noChangeArrowheads="1"/>
          </p:cNvSpPr>
          <p:nvPr/>
        </p:nvSpPr>
        <p:spPr bwMode="auto">
          <a:xfrm>
            <a:off x="685800" y="2628900"/>
            <a:ext cx="1219200" cy="457200"/>
          </a:xfrm>
          <a:prstGeom prst="flowChartMagneticDrum">
            <a:avLst/>
          </a:prstGeom>
          <a:solidFill>
            <a:srgbClr val="C0C0C0"/>
          </a:solidFill>
          <a:ln w="9525">
            <a:solidFill>
              <a:srgbClr val="000000"/>
            </a:solidFill>
            <a:round/>
            <a:headEnd/>
            <a:tailEnd/>
          </a:ln>
        </p:spPr>
        <p:txBody>
          <a:bodyPr/>
          <a:lstStyle/>
          <a:p>
            <a:endParaRPr lang="id-ID">
              <a:latin typeface="Gill Sans MT" pitchFamily="34" charset="0"/>
            </a:endParaRPr>
          </a:p>
        </p:txBody>
      </p:sp>
      <p:sp>
        <p:nvSpPr>
          <p:cNvPr id="44039" name="AutoShape 7"/>
          <p:cNvSpPr>
            <a:spLocks noChangeArrowheads="1"/>
          </p:cNvSpPr>
          <p:nvPr/>
        </p:nvSpPr>
        <p:spPr bwMode="auto">
          <a:xfrm>
            <a:off x="2743200" y="3200400"/>
            <a:ext cx="1219200" cy="457200"/>
          </a:xfrm>
          <a:prstGeom prst="flowChartMagneticDrum">
            <a:avLst/>
          </a:prstGeom>
          <a:solidFill>
            <a:srgbClr val="C0C0C0"/>
          </a:solidFill>
          <a:ln w="9525">
            <a:solidFill>
              <a:srgbClr val="000000"/>
            </a:solidFill>
            <a:round/>
            <a:headEnd/>
            <a:tailEnd/>
          </a:ln>
        </p:spPr>
        <p:txBody>
          <a:bodyPr/>
          <a:lstStyle/>
          <a:p>
            <a:endParaRPr lang="id-ID">
              <a:latin typeface="Gill Sans MT" pitchFamily="34" charset="0"/>
            </a:endParaRPr>
          </a:p>
        </p:txBody>
      </p:sp>
      <p:cxnSp>
        <p:nvCxnSpPr>
          <p:cNvPr id="11" name="Straight Arrow Connector 10"/>
          <p:cNvCxnSpPr/>
          <p:nvPr/>
        </p:nvCxnSpPr>
        <p:spPr>
          <a:xfrm>
            <a:off x="2135188" y="3371851"/>
            <a:ext cx="608012"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041" name="AutoShape 7"/>
          <p:cNvSpPr>
            <a:spLocks noChangeArrowheads="1"/>
          </p:cNvSpPr>
          <p:nvPr/>
        </p:nvSpPr>
        <p:spPr bwMode="auto">
          <a:xfrm>
            <a:off x="1524000" y="4171950"/>
            <a:ext cx="1219200" cy="457200"/>
          </a:xfrm>
          <a:prstGeom prst="flowChartMagneticDrum">
            <a:avLst/>
          </a:prstGeom>
          <a:solidFill>
            <a:srgbClr val="C0C0C0"/>
          </a:solidFill>
          <a:ln w="9525">
            <a:solidFill>
              <a:srgbClr val="000000"/>
            </a:solidFill>
            <a:round/>
            <a:headEnd/>
            <a:tailEnd/>
          </a:ln>
        </p:spPr>
        <p:txBody>
          <a:bodyPr/>
          <a:lstStyle/>
          <a:p>
            <a:endParaRPr lang="id-ID">
              <a:latin typeface="Gill Sans MT" pitchFamily="34" charset="0"/>
            </a:endParaRPr>
          </a:p>
        </p:txBody>
      </p:sp>
      <p:cxnSp>
        <p:nvCxnSpPr>
          <p:cNvPr id="19" name="Straight Arrow Connector 18"/>
          <p:cNvCxnSpPr/>
          <p:nvPr/>
        </p:nvCxnSpPr>
        <p:spPr>
          <a:xfrm rot="10800000" flipV="1">
            <a:off x="2743200" y="4400551"/>
            <a:ext cx="8382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670168"/>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Penghubung</a:t>
            </a:r>
            <a:r>
              <a:rPr lang="en-US" sz="2800" b="1" dirty="0">
                <a:solidFill>
                  <a:schemeClr val="accent3"/>
                </a:solidFill>
                <a:latin typeface="Segoe Print" pitchFamily="2" charset="0"/>
                <a:ea typeface="Calibri" pitchFamily="34" charset="0"/>
                <a:cs typeface="Calibri" pitchFamily="34" charset="0"/>
                <a:sym typeface="Wingdings" pitchFamily="2" charset="2"/>
              </a:rPr>
              <a:t>/</a:t>
            </a:r>
            <a:r>
              <a:rPr lang="en-US" sz="2800" b="1" dirty="0" err="1">
                <a:solidFill>
                  <a:schemeClr val="accent3"/>
                </a:solidFill>
                <a:latin typeface="Segoe Print" pitchFamily="2" charset="0"/>
                <a:ea typeface="Calibri" pitchFamily="34" charset="0"/>
                <a:cs typeface="Calibri" pitchFamily="34" charset="0"/>
                <a:sym typeface="Wingdings" pitchFamily="2" charset="2"/>
              </a:rPr>
              <a:t>Konektor</a:t>
            </a:r>
            <a:r>
              <a:rPr lang="en-US" sz="2800" b="1" dirty="0">
                <a:solidFill>
                  <a:schemeClr val="accent3"/>
                </a:solidFill>
                <a:latin typeface="Segoe Print" pitchFamily="2" charset="0"/>
                <a:ea typeface="Calibri" pitchFamily="34" charset="0"/>
                <a:cs typeface="Calibri" pitchFamily="34" charset="0"/>
                <a:sym typeface="Wingdings" pitchFamily="2" charset="2"/>
              </a:rPr>
              <a:t> </a:t>
            </a:r>
          </a:p>
        </p:txBody>
      </p:sp>
      <p:sp>
        <p:nvSpPr>
          <p:cNvPr id="45060" name="Rectangle 12"/>
          <p:cNvSpPr>
            <a:spLocks noChangeArrowheads="1"/>
          </p:cNvSpPr>
          <p:nvPr/>
        </p:nvSpPr>
        <p:spPr bwMode="auto">
          <a:xfrm>
            <a:off x="4876800" y="2228851"/>
            <a:ext cx="38100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en-US" sz="2800">
                <a:latin typeface="Calibri" pitchFamily="34" charset="0"/>
                <a:ea typeface="Times New Roman" pitchFamily="18" charset="0"/>
                <a:cs typeface="Calibri" pitchFamily="34" charset="0"/>
              </a:rPr>
              <a:t>Simbol ini digunakan untuk menggambarkan perpindahan aktivitas dalam satu halaman </a:t>
            </a:r>
          </a:p>
        </p:txBody>
      </p:sp>
      <p:cxnSp>
        <p:nvCxnSpPr>
          <p:cNvPr id="14" name="Straight Arrow Connector 13"/>
          <p:cNvCxnSpPr>
            <a:endCxn id="45063" idx="0"/>
          </p:cNvCxnSpPr>
          <p:nvPr/>
        </p:nvCxnSpPr>
        <p:spPr>
          <a:xfrm rot="5400000">
            <a:off x="1039616" y="2371527"/>
            <a:ext cx="513159"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45064" idx="4"/>
          </p:cNvCxnSpPr>
          <p:nvPr/>
        </p:nvCxnSpPr>
        <p:spPr>
          <a:xfrm rot="5400000">
            <a:off x="1095376" y="4771630"/>
            <a:ext cx="400050" cy="3175"/>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063" name="AutoShape 6"/>
          <p:cNvSpPr>
            <a:spLocks noChangeArrowheads="1"/>
          </p:cNvSpPr>
          <p:nvPr/>
        </p:nvSpPr>
        <p:spPr bwMode="auto">
          <a:xfrm>
            <a:off x="914400" y="2628900"/>
            <a:ext cx="762000" cy="571500"/>
          </a:xfrm>
          <a:prstGeom prst="flowChartConnector">
            <a:avLst/>
          </a:prstGeom>
          <a:solidFill>
            <a:srgbClr val="BFBFBF"/>
          </a:solidFill>
          <a:ln w="9525">
            <a:solidFill>
              <a:srgbClr val="000000"/>
            </a:solidFill>
            <a:round/>
            <a:headEnd/>
            <a:tailEnd/>
          </a:ln>
        </p:spPr>
        <p:txBody>
          <a:bodyPr/>
          <a:lstStyle/>
          <a:p>
            <a:pPr algn="ctr"/>
            <a:r>
              <a:rPr lang="en-US" sz="2800">
                <a:latin typeface="Calibri" pitchFamily="34" charset="0"/>
              </a:rPr>
              <a:t>A</a:t>
            </a:r>
          </a:p>
        </p:txBody>
      </p:sp>
      <p:sp>
        <p:nvSpPr>
          <p:cNvPr id="45064" name="AutoShape 6"/>
          <p:cNvSpPr>
            <a:spLocks noChangeArrowheads="1"/>
          </p:cNvSpPr>
          <p:nvPr/>
        </p:nvSpPr>
        <p:spPr bwMode="auto">
          <a:xfrm>
            <a:off x="914400" y="4000500"/>
            <a:ext cx="762000" cy="571500"/>
          </a:xfrm>
          <a:prstGeom prst="flowChartConnector">
            <a:avLst/>
          </a:prstGeom>
          <a:solidFill>
            <a:srgbClr val="BFBFBF"/>
          </a:solidFill>
          <a:ln w="9525">
            <a:solidFill>
              <a:srgbClr val="000000"/>
            </a:solidFill>
            <a:round/>
            <a:headEnd/>
            <a:tailEnd/>
          </a:ln>
        </p:spPr>
        <p:txBody>
          <a:bodyPr/>
          <a:lstStyle/>
          <a:p>
            <a:pPr algn="ctr"/>
            <a:r>
              <a:rPr lang="en-US" sz="2800">
                <a:latin typeface="Calibri" pitchFamily="34" charset="0"/>
              </a:rPr>
              <a:t>B</a:t>
            </a:r>
          </a:p>
        </p:txBody>
      </p:sp>
      <p:cxnSp>
        <p:nvCxnSpPr>
          <p:cNvPr id="24" name="Straight Arrow Connector 23"/>
          <p:cNvCxnSpPr>
            <a:endCxn id="45067" idx="6"/>
          </p:cNvCxnSpPr>
          <p:nvPr/>
        </p:nvCxnSpPr>
        <p:spPr>
          <a:xfrm rot="10800000">
            <a:off x="3581400" y="2914651"/>
            <a:ext cx="8382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45068" idx="2"/>
          </p:cNvCxnSpPr>
          <p:nvPr/>
        </p:nvCxnSpPr>
        <p:spPr>
          <a:xfrm>
            <a:off x="2667000" y="4343401"/>
            <a:ext cx="9144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067" name="AutoShape 6"/>
          <p:cNvSpPr>
            <a:spLocks noChangeArrowheads="1"/>
          </p:cNvSpPr>
          <p:nvPr/>
        </p:nvSpPr>
        <p:spPr bwMode="auto">
          <a:xfrm>
            <a:off x="2819400" y="2628900"/>
            <a:ext cx="762000" cy="571500"/>
          </a:xfrm>
          <a:prstGeom prst="flowChartConnector">
            <a:avLst/>
          </a:prstGeom>
          <a:solidFill>
            <a:srgbClr val="BFBFBF"/>
          </a:solidFill>
          <a:ln w="9525">
            <a:solidFill>
              <a:srgbClr val="000000"/>
            </a:solidFill>
            <a:round/>
            <a:headEnd/>
            <a:tailEnd/>
          </a:ln>
        </p:spPr>
        <p:txBody>
          <a:bodyPr/>
          <a:lstStyle/>
          <a:p>
            <a:pPr algn="ctr"/>
            <a:r>
              <a:rPr lang="en-US" sz="2800">
                <a:latin typeface="Calibri" pitchFamily="34" charset="0"/>
              </a:rPr>
              <a:t>A</a:t>
            </a:r>
          </a:p>
        </p:txBody>
      </p:sp>
      <p:sp>
        <p:nvSpPr>
          <p:cNvPr id="45068" name="AutoShape 6"/>
          <p:cNvSpPr>
            <a:spLocks noChangeArrowheads="1"/>
          </p:cNvSpPr>
          <p:nvPr/>
        </p:nvSpPr>
        <p:spPr bwMode="auto">
          <a:xfrm>
            <a:off x="3581400" y="4057650"/>
            <a:ext cx="762000" cy="571500"/>
          </a:xfrm>
          <a:prstGeom prst="flowChartConnector">
            <a:avLst/>
          </a:prstGeom>
          <a:solidFill>
            <a:srgbClr val="BFBFBF"/>
          </a:solidFill>
          <a:ln w="9525">
            <a:solidFill>
              <a:srgbClr val="000000"/>
            </a:solidFill>
            <a:round/>
            <a:headEnd/>
            <a:tailEnd/>
          </a:ln>
        </p:spPr>
        <p:txBody>
          <a:bodyPr/>
          <a:lstStyle/>
          <a:p>
            <a:pPr algn="ctr"/>
            <a:r>
              <a:rPr lang="en-US" sz="2800">
                <a:latin typeface="Calibri" pitchFamily="34" charset="0"/>
              </a:rPr>
              <a:t>B</a:t>
            </a:r>
          </a:p>
        </p:txBody>
      </p:sp>
    </p:spTree>
    <p:extLst>
      <p:ext uri="{BB962C8B-B14F-4D97-AF65-F5344CB8AC3E}">
        <p14:creationId xmlns:p14="http://schemas.microsoft.com/office/powerpoint/2010/main" val="4190112153"/>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Penghubung</a:t>
            </a:r>
            <a:r>
              <a:rPr lang="en-US" sz="2800" b="1" dirty="0">
                <a:solidFill>
                  <a:schemeClr val="accent3"/>
                </a:solidFill>
                <a:latin typeface="Segoe Print" pitchFamily="2" charset="0"/>
                <a:ea typeface="Calibri" pitchFamily="34" charset="0"/>
                <a:cs typeface="Calibri" pitchFamily="34" charset="0"/>
                <a:sym typeface="Wingdings" pitchFamily="2" charset="2"/>
              </a:rPr>
              <a:t>/</a:t>
            </a:r>
            <a:r>
              <a:rPr lang="en-US" sz="2800" b="1" dirty="0" err="1">
                <a:solidFill>
                  <a:schemeClr val="accent3"/>
                </a:solidFill>
                <a:latin typeface="Segoe Print" pitchFamily="2" charset="0"/>
                <a:ea typeface="Calibri" pitchFamily="34" charset="0"/>
                <a:cs typeface="Calibri" pitchFamily="34" charset="0"/>
                <a:sym typeface="Wingdings" pitchFamily="2" charset="2"/>
              </a:rPr>
              <a:t>Konektor</a:t>
            </a:r>
            <a:r>
              <a:rPr lang="en-US" sz="2800" b="1" dirty="0">
                <a:solidFill>
                  <a:schemeClr val="accent3"/>
                </a:solidFill>
                <a:latin typeface="Segoe Print" pitchFamily="2" charset="0"/>
                <a:ea typeface="Calibri" pitchFamily="34" charset="0"/>
                <a:cs typeface="Calibri" pitchFamily="34" charset="0"/>
                <a:sym typeface="Wingdings" pitchFamily="2" charset="2"/>
              </a:rPr>
              <a:t> </a:t>
            </a:r>
          </a:p>
        </p:txBody>
      </p:sp>
      <p:sp>
        <p:nvSpPr>
          <p:cNvPr id="46084" name="Rectangle 12"/>
          <p:cNvSpPr>
            <a:spLocks noChangeArrowheads="1"/>
          </p:cNvSpPr>
          <p:nvPr/>
        </p:nvSpPr>
        <p:spPr bwMode="auto">
          <a:xfrm>
            <a:off x="4876800" y="2228851"/>
            <a:ext cx="3733800" cy="25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en-US" sz="2800">
                <a:latin typeface="Calibri" pitchFamily="34" charset="0"/>
                <a:ea typeface="Times New Roman" pitchFamily="18" charset="0"/>
                <a:cs typeface="Calibri" pitchFamily="34" charset="0"/>
              </a:rPr>
              <a:t>Simbol ini digunakan untuk menggambarkan perpindahan aktivitas dalam halaman yang berbeda</a:t>
            </a:r>
          </a:p>
        </p:txBody>
      </p:sp>
      <p:cxnSp>
        <p:nvCxnSpPr>
          <p:cNvPr id="14" name="Straight Arrow Connector 13"/>
          <p:cNvCxnSpPr>
            <a:endCxn id="46089" idx="0"/>
          </p:cNvCxnSpPr>
          <p:nvPr/>
        </p:nvCxnSpPr>
        <p:spPr>
          <a:xfrm rot="5400000">
            <a:off x="1039616" y="2314377"/>
            <a:ext cx="513159" cy="1588"/>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46090" idx="2"/>
          </p:cNvCxnSpPr>
          <p:nvPr/>
        </p:nvCxnSpPr>
        <p:spPr>
          <a:xfrm rot="5400000">
            <a:off x="1093988" y="5171878"/>
            <a:ext cx="401241" cy="1587"/>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46091" idx="3"/>
          </p:cNvCxnSpPr>
          <p:nvPr/>
        </p:nvCxnSpPr>
        <p:spPr>
          <a:xfrm rot="10800000">
            <a:off x="3505200" y="2857501"/>
            <a:ext cx="6096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429000" y="5257801"/>
            <a:ext cx="609600" cy="1191"/>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089" name="AutoShape 5"/>
          <p:cNvSpPr>
            <a:spLocks noChangeArrowheads="1"/>
          </p:cNvSpPr>
          <p:nvPr/>
        </p:nvSpPr>
        <p:spPr bwMode="auto">
          <a:xfrm>
            <a:off x="990600" y="2571750"/>
            <a:ext cx="609600" cy="571500"/>
          </a:xfrm>
          <a:prstGeom prst="flowChartOffpageConnector">
            <a:avLst/>
          </a:prstGeom>
          <a:solidFill>
            <a:srgbClr val="C0C0C0"/>
          </a:solidFill>
          <a:ln w="9525">
            <a:solidFill>
              <a:srgbClr val="000000"/>
            </a:solidFill>
            <a:miter lim="800000"/>
            <a:headEnd/>
            <a:tailEnd/>
          </a:ln>
        </p:spPr>
        <p:txBody>
          <a:bodyPr/>
          <a:lstStyle/>
          <a:p>
            <a:pPr algn="ctr"/>
            <a:r>
              <a:rPr lang="en-US" sz="3600">
                <a:latin typeface="Calibri" pitchFamily="34" charset="0"/>
              </a:rPr>
              <a:t>1</a:t>
            </a:r>
          </a:p>
        </p:txBody>
      </p:sp>
      <p:sp>
        <p:nvSpPr>
          <p:cNvPr id="46090" name="AutoShape 5"/>
          <p:cNvSpPr>
            <a:spLocks noChangeArrowheads="1"/>
          </p:cNvSpPr>
          <p:nvPr/>
        </p:nvSpPr>
        <p:spPr bwMode="auto">
          <a:xfrm>
            <a:off x="990600" y="4400550"/>
            <a:ext cx="609600" cy="571500"/>
          </a:xfrm>
          <a:prstGeom prst="flowChartOffpageConnector">
            <a:avLst/>
          </a:prstGeom>
          <a:solidFill>
            <a:srgbClr val="C0C0C0"/>
          </a:solidFill>
          <a:ln w="9525">
            <a:solidFill>
              <a:srgbClr val="000000"/>
            </a:solidFill>
            <a:miter lim="800000"/>
            <a:headEnd/>
            <a:tailEnd/>
          </a:ln>
        </p:spPr>
        <p:txBody>
          <a:bodyPr/>
          <a:lstStyle/>
          <a:p>
            <a:pPr algn="ctr"/>
            <a:r>
              <a:rPr lang="en-US" sz="3600">
                <a:latin typeface="Calibri" pitchFamily="34" charset="0"/>
              </a:rPr>
              <a:t>1</a:t>
            </a:r>
          </a:p>
        </p:txBody>
      </p:sp>
      <p:sp>
        <p:nvSpPr>
          <p:cNvPr id="46091" name="AutoShape 5"/>
          <p:cNvSpPr>
            <a:spLocks noChangeArrowheads="1"/>
          </p:cNvSpPr>
          <p:nvPr/>
        </p:nvSpPr>
        <p:spPr bwMode="auto">
          <a:xfrm>
            <a:off x="2895600" y="2571750"/>
            <a:ext cx="609600" cy="571500"/>
          </a:xfrm>
          <a:prstGeom prst="flowChartOffpageConnector">
            <a:avLst/>
          </a:prstGeom>
          <a:solidFill>
            <a:srgbClr val="C0C0C0"/>
          </a:solidFill>
          <a:ln w="9525">
            <a:solidFill>
              <a:srgbClr val="000000"/>
            </a:solidFill>
            <a:miter lim="800000"/>
            <a:headEnd/>
            <a:tailEnd/>
          </a:ln>
        </p:spPr>
        <p:txBody>
          <a:bodyPr/>
          <a:lstStyle/>
          <a:p>
            <a:pPr algn="ctr"/>
            <a:r>
              <a:rPr lang="en-US" sz="3600">
                <a:latin typeface="Calibri" pitchFamily="34" charset="0"/>
              </a:rPr>
              <a:t>2</a:t>
            </a:r>
          </a:p>
        </p:txBody>
      </p:sp>
      <p:sp>
        <p:nvSpPr>
          <p:cNvPr id="46092" name="AutoShape 5"/>
          <p:cNvSpPr>
            <a:spLocks noChangeArrowheads="1"/>
          </p:cNvSpPr>
          <p:nvPr/>
        </p:nvSpPr>
        <p:spPr bwMode="auto">
          <a:xfrm>
            <a:off x="3124200" y="4457700"/>
            <a:ext cx="609600" cy="571500"/>
          </a:xfrm>
          <a:prstGeom prst="flowChartOffpageConnector">
            <a:avLst/>
          </a:prstGeom>
          <a:solidFill>
            <a:srgbClr val="C0C0C0"/>
          </a:solidFill>
          <a:ln w="9525">
            <a:solidFill>
              <a:srgbClr val="000000"/>
            </a:solidFill>
            <a:miter lim="800000"/>
            <a:headEnd/>
            <a:tailEnd/>
          </a:ln>
        </p:spPr>
        <p:txBody>
          <a:bodyPr/>
          <a:lstStyle/>
          <a:p>
            <a:pPr algn="ctr"/>
            <a:r>
              <a:rPr lang="en-US" sz="3600">
                <a:latin typeface="Calibri" pitchFamily="34" charset="0"/>
              </a:rPr>
              <a:t>2</a:t>
            </a:r>
          </a:p>
        </p:txBody>
      </p:sp>
      <p:cxnSp>
        <p:nvCxnSpPr>
          <p:cNvPr id="22" name="Straight Connector 21"/>
          <p:cNvCxnSpPr/>
          <p:nvPr/>
        </p:nvCxnSpPr>
        <p:spPr>
          <a:xfrm>
            <a:off x="457200" y="3771901"/>
            <a:ext cx="3962400" cy="11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57200" y="3943351"/>
            <a:ext cx="3962400" cy="1191"/>
          </a:xfrm>
          <a:prstGeom prst="line">
            <a:avLst/>
          </a:prstGeom>
        </p:spPr>
        <p:style>
          <a:lnRef idx="1">
            <a:schemeClr val="accent1"/>
          </a:lnRef>
          <a:fillRef idx="0">
            <a:schemeClr val="accent1"/>
          </a:fillRef>
          <a:effectRef idx="0">
            <a:schemeClr val="accent1"/>
          </a:effectRef>
          <a:fontRef idx="minor">
            <a:schemeClr val="tx1"/>
          </a:fontRef>
        </p:style>
      </p:cxnSp>
      <p:sp>
        <p:nvSpPr>
          <p:cNvPr id="46095" name="Rectangle 26"/>
          <p:cNvSpPr>
            <a:spLocks noChangeArrowheads="1"/>
          </p:cNvSpPr>
          <p:nvPr/>
        </p:nvSpPr>
        <p:spPr bwMode="auto">
          <a:xfrm>
            <a:off x="457200" y="3429000"/>
            <a:ext cx="259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gn="just">
              <a:spcBef>
                <a:spcPts val="300"/>
              </a:spcBef>
              <a:spcAft>
                <a:spcPts val="300"/>
              </a:spcAft>
            </a:pPr>
            <a:r>
              <a:rPr lang="en-US" sz="2000">
                <a:latin typeface="Calibri" pitchFamily="34" charset="0"/>
                <a:sym typeface="Wingdings" pitchFamily="2" charset="2"/>
              </a:rPr>
              <a:t>Halaman 1</a:t>
            </a:r>
          </a:p>
        </p:txBody>
      </p:sp>
      <p:sp>
        <p:nvSpPr>
          <p:cNvPr id="46096" name="Rectangle 28"/>
          <p:cNvSpPr>
            <a:spLocks noChangeArrowheads="1"/>
          </p:cNvSpPr>
          <p:nvPr/>
        </p:nvSpPr>
        <p:spPr bwMode="auto">
          <a:xfrm>
            <a:off x="457200" y="3943350"/>
            <a:ext cx="259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gn="just">
              <a:spcBef>
                <a:spcPts val="300"/>
              </a:spcBef>
              <a:spcAft>
                <a:spcPts val="300"/>
              </a:spcAft>
            </a:pPr>
            <a:r>
              <a:rPr lang="en-US" sz="2000">
                <a:latin typeface="Calibri" pitchFamily="34" charset="0"/>
                <a:sym typeface="Wingdings" pitchFamily="2" charset="2"/>
              </a:rPr>
              <a:t>Halaman 2</a:t>
            </a:r>
          </a:p>
        </p:txBody>
      </p:sp>
      <p:cxnSp>
        <p:nvCxnSpPr>
          <p:cNvPr id="30" name="Straight Connector 29"/>
          <p:cNvCxnSpPr>
            <a:endCxn id="46092" idx="2"/>
          </p:cNvCxnSpPr>
          <p:nvPr/>
        </p:nvCxnSpPr>
        <p:spPr>
          <a:xfrm rot="5400000" flipH="1" flipV="1">
            <a:off x="3314701" y="5143105"/>
            <a:ext cx="228600" cy="3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574971"/>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7200" y="1600201"/>
            <a:ext cx="8077200" cy="523220"/>
          </a:xfrm>
          <a:prstGeom prst="rect">
            <a:avLst/>
          </a:prstGeom>
        </p:spPr>
        <p:txBody>
          <a:bodyPr>
            <a:spAutoFit/>
          </a:bodyPr>
          <a:lstStyle/>
          <a:p>
            <a:pPr marL="457200" indent="-457200" algn="just">
              <a:spcBef>
                <a:spcPts val="300"/>
              </a:spcBef>
              <a:spcAft>
                <a:spcPts val="300"/>
              </a:spcAft>
              <a:buFont typeface="Wingdings" pitchFamily="2" charset="2"/>
              <a:buChar char="§"/>
              <a:defRPr/>
            </a:pPr>
            <a:r>
              <a:rPr lang="en-US" sz="2800" b="1" dirty="0" err="1">
                <a:solidFill>
                  <a:schemeClr val="accent3"/>
                </a:solidFill>
                <a:latin typeface="Segoe Print" pitchFamily="2" charset="0"/>
                <a:ea typeface="Calibri" pitchFamily="34" charset="0"/>
                <a:cs typeface="Calibri" pitchFamily="34" charset="0"/>
                <a:sym typeface="Wingdings" pitchFamily="2" charset="2"/>
              </a:rPr>
              <a:t>Simbol</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Garis</a:t>
            </a:r>
            <a:r>
              <a:rPr lang="en-US" sz="2800" b="1" dirty="0">
                <a:solidFill>
                  <a:schemeClr val="accent3"/>
                </a:solidFill>
                <a:latin typeface="Segoe Print" pitchFamily="2" charset="0"/>
                <a:ea typeface="Calibri" pitchFamily="34" charset="0"/>
                <a:cs typeface="Calibri" pitchFamily="34" charset="0"/>
                <a:sym typeface="Wingdings" pitchFamily="2" charset="2"/>
              </a:rPr>
              <a:t> </a:t>
            </a:r>
            <a:r>
              <a:rPr lang="en-US" sz="2800" b="1" dirty="0" err="1">
                <a:solidFill>
                  <a:schemeClr val="accent3"/>
                </a:solidFill>
                <a:latin typeface="Segoe Print" pitchFamily="2" charset="0"/>
                <a:ea typeface="Calibri" pitchFamily="34" charset="0"/>
                <a:cs typeface="Calibri" pitchFamily="34" charset="0"/>
                <a:sym typeface="Wingdings" pitchFamily="2" charset="2"/>
              </a:rPr>
              <a:t>Alir</a:t>
            </a:r>
            <a:r>
              <a:rPr lang="en-US" sz="2800" b="1" dirty="0">
                <a:solidFill>
                  <a:schemeClr val="accent3"/>
                </a:solidFill>
                <a:latin typeface="Segoe Print" pitchFamily="2" charset="0"/>
                <a:ea typeface="Calibri" pitchFamily="34" charset="0"/>
                <a:cs typeface="Calibri" pitchFamily="34" charset="0"/>
                <a:sym typeface="Wingdings" pitchFamily="2" charset="2"/>
              </a:rPr>
              <a:t> </a:t>
            </a:r>
          </a:p>
        </p:txBody>
      </p:sp>
      <p:sp>
        <p:nvSpPr>
          <p:cNvPr id="47108" name="Rectangle 12"/>
          <p:cNvSpPr>
            <a:spLocks noChangeArrowheads="1"/>
          </p:cNvSpPr>
          <p:nvPr/>
        </p:nvSpPr>
        <p:spPr bwMode="auto">
          <a:xfrm>
            <a:off x="4876800" y="2228851"/>
            <a:ext cx="38862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ts val="600"/>
              </a:spcBef>
            </a:pPr>
            <a:r>
              <a:rPr lang="en-US" sz="2800">
                <a:latin typeface="Calibri" pitchFamily="34" charset="0"/>
                <a:ea typeface="Times New Roman" pitchFamily="18" charset="0"/>
                <a:cs typeface="Calibri" pitchFamily="34" charset="0"/>
              </a:rPr>
              <a:t>Simbol ini digunakan untuk menggambarkan arah proses pelaksanaan kegiatan</a:t>
            </a:r>
          </a:p>
        </p:txBody>
      </p:sp>
      <p:cxnSp>
        <p:nvCxnSpPr>
          <p:cNvPr id="26" name="Straight Arrow Connector 25"/>
          <p:cNvCxnSpPr/>
          <p:nvPr/>
        </p:nvCxnSpPr>
        <p:spPr>
          <a:xfrm rot="5400000">
            <a:off x="76201" y="2971405"/>
            <a:ext cx="1371600" cy="3175"/>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57994" y="2971006"/>
            <a:ext cx="13716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1828800" y="2686051"/>
            <a:ext cx="2133600" cy="1191"/>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0800000" flipV="1">
            <a:off x="1828800" y="2971801"/>
            <a:ext cx="2133600" cy="1191"/>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a:off x="2362200" y="3657600"/>
            <a:ext cx="2133600" cy="914400"/>
          </a:xfrm>
          <a:prstGeom prst="bentConnector3">
            <a:avLst>
              <a:gd name="adj1" fmla="val 50000"/>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914400" y="4057650"/>
            <a:ext cx="2057400" cy="685800"/>
          </a:xfrm>
          <a:prstGeom prst="bentConnector3">
            <a:avLst>
              <a:gd name="adj1" fmla="val 50000"/>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1828800" y="3257551"/>
            <a:ext cx="2133600" cy="1191"/>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913006"/>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nvGraphicFramePr>
        <p:xfrm>
          <a:off x="685802" y="1485901"/>
          <a:ext cx="7772401" cy="4279695"/>
        </p:xfrm>
        <a:graphic>
          <a:graphicData uri="http://schemas.openxmlformats.org/drawingml/2006/table">
            <a:tbl>
              <a:tblPr/>
              <a:tblGrid>
                <a:gridCol w="2936241">
                  <a:extLst>
                    <a:ext uri="{9D8B030D-6E8A-4147-A177-3AD203B41FA5}">
                      <a16:colId xmlns:a16="http://schemas.microsoft.com/office/drawing/2014/main" val="20000"/>
                    </a:ext>
                  </a:extLst>
                </a:gridCol>
                <a:gridCol w="163576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236601">
                <a:tc>
                  <a:txBody>
                    <a:bodyPr/>
                    <a:lstStyle/>
                    <a:p>
                      <a:pPr marL="0" marR="0" algn="ctr">
                        <a:lnSpc>
                          <a:spcPct val="115000"/>
                        </a:lnSpc>
                        <a:spcBef>
                          <a:spcPts val="600"/>
                        </a:spcBef>
                        <a:spcAft>
                          <a:spcPts val="0"/>
                        </a:spcAft>
                      </a:pPr>
                      <a:r>
                        <a:rPr lang="it-IT" sz="1400" b="1" dirty="0">
                          <a:latin typeface="Calibri" pitchFamily="34" charset="0"/>
                          <a:ea typeface="Times New Roman"/>
                          <a:cs typeface="Arial"/>
                        </a:rPr>
                        <a:t>SIMBOL</a:t>
                      </a:r>
                      <a:endParaRPr lang="en-US" sz="14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15000"/>
                        </a:lnSpc>
                        <a:spcBef>
                          <a:spcPts val="600"/>
                        </a:spcBef>
                        <a:spcAft>
                          <a:spcPts val="0"/>
                        </a:spcAft>
                      </a:pPr>
                      <a:r>
                        <a:rPr lang="id-ID" sz="1400" b="1" dirty="0">
                          <a:latin typeface="Calibri" pitchFamily="34" charset="0"/>
                          <a:ea typeface="Times New Roman"/>
                          <a:cs typeface="Arial"/>
                        </a:rPr>
                        <a:t>Sebutan</a:t>
                      </a:r>
                      <a:endParaRPr lang="en-US" sz="14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15000"/>
                        </a:lnSpc>
                        <a:spcBef>
                          <a:spcPts val="600"/>
                        </a:spcBef>
                        <a:spcAft>
                          <a:spcPts val="0"/>
                        </a:spcAft>
                      </a:pPr>
                      <a:r>
                        <a:rPr lang="it-IT" sz="1400" b="1" dirty="0">
                          <a:latin typeface="Calibri" pitchFamily="34" charset="0"/>
                          <a:ea typeface="Times New Roman"/>
                          <a:cs typeface="Arial"/>
                        </a:rPr>
                        <a:t>Ket</a:t>
                      </a:r>
                      <a:endParaRPr lang="en-US" sz="14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592044">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br>
                        <a:rPr lang="en-US" sz="1200" dirty="0">
                          <a:latin typeface="Calibri" pitchFamily="34" charset="0"/>
                          <a:ea typeface="Times New Roman"/>
                          <a:cs typeface="Times New Roman"/>
                        </a:rPr>
                      </a:br>
                      <a:r>
                        <a:rPr lang="it-IT" sz="1200" dirty="0">
                          <a:latin typeface="Calibri" pitchFamily="34" charset="0"/>
                          <a:ea typeface="Times New Roman"/>
                          <a:cs typeface="Arial"/>
                        </a:rPr>
                        <a:t>terminator</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Times New Roman"/>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5236">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br>
                        <a:rPr lang="en-US" sz="1200" dirty="0">
                          <a:latin typeface="Calibri" pitchFamily="34" charset="0"/>
                          <a:ea typeface="Times New Roman"/>
                          <a:cs typeface="Times New Roman"/>
                        </a:rPr>
                      </a:br>
                      <a:r>
                        <a:rPr lang="it-IT" sz="1200" dirty="0">
                          <a:latin typeface="Calibri" pitchFamily="34" charset="0"/>
                          <a:ea typeface="Times New Roman"/>
                          <a:cs typeface="Arial"/>
                        </a:rPr>
                        <a:t>Proses</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Times New Roman"/>
                        <a:ea typeface="Times New Roman"/>
                        <a:cs typeface="Times New Roman"/>
                      </a:endParaRPr>
                    </a:p>
                    <a:p>
                      <a:pPr marL="0" marR="0" algn="ctr">
                        <a:lnSpc>
                          <a:spcPct val="115000"/>
                        </a:lnSpc>
                        <a:spcBef>
                          <a:spcPts val="600"/>
                        </a:spcBef>
                        <a:spcAft>
                          <a:spcPts val="0"/>
                        </a:spcAft>
                      </a:pPr>
                      <a:endParaRPr lang="en-US" sz="1200" dirty="0">
                        <a:latin typeface="Times New Roman"/>
                        <a:ea typeface="Times New Roman"/>
                        <a:cs typeface="Times New Roman"/>
                      </a:endParaRPr>
                    </a:p>
                    <a:p>
                      <a:pPr marL="0" marR="0" algn="ctr">
                        <a:lnSpc>
                          <a:spcPct val="115000"/>
                        </a:lnSpc>
                        <a:spcBef>
                          <a:spcPts val="600"/>
                        </a:spcBef>
                        <a:spcAft>
                          <a:spcPts val="0"/>
                        </a:spcAft>
                      </a:pPr>
                      <a:endParaRPr lang="en-US" sz="1200" dirty="0">
                        <a:latin typeface="Times New Roman"/>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15163">
                <a:tc>
                  <a:txBody>
                    <a:bodyPr/>
                    <a:lstStyle/>
                    <a:p>
                      <a:pPr marL="0" marR="0" algn="just">
                        <a:lnSpc>
                          <a:spcPct val="115000"/>
                        </a:lnSpc>
                        <a:spcBef>
                          <a:spcPts val="0"/>
                        </a:spcBef>
                        <a:spcAft>
                          <a:spcPts val="0"/>
                        </a:spcAft>
                      </a:pPr>
                      <a:endParaRPr lang="it-IT" sz="600" b="1"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r>
                        <a:rPr lang="it-IT" sz="1200" dirty="0">
                          <a:latin typeface="Calibri" pitchFamily="34" charset="0"/>
                          <a:ea typeface="Times New Roman"/>
                          <a:cs typeface="Arial"/>
                        </a:rPr>
                        <a:t>Pengambilan Keputusan</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10339">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r>
                        <a:rPr lang="it-IT" sz="1200" dirty="0">
                          <a:latin typeface="Calibri" pitchFamily="34" charset="0"/>
                          <a:ea typeface="Times New Roman"/>
                          <a:cs typeface="Arial"/>
                        </a:rPr>
                        <a:t>Dokumen</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88086">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r>
                        <a:rPr lang="it-IT" sz="1200" dirty="0">
                          <a:latin typeface="Calibri" pitchFamily="34" charset="0"/>
                          <a:ea typeface="Times New Roman"/>
                          <a:cs typeface="Arial"/>
                        </a:rPr>
                        <a:t>Penggandaan Dokumen</a:t>
                      </a:r>
                    </a:p>
                    <a:p>
                      <a:pPr marL="0" marR="0" algn="ctr">
                        <a:lnSpc>
                          <a:spcPct val="115000"/>
                        </a:lnSpc>
                        <a:spcBef>
                          <a:spcPts val="600"/>
                        </a:spcBef>
                        <a:spcAft>
                          <a:spcPts val="0"/>
                        </a:spcAft>
                      </a:pP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45236">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br>
                        <a:rPr lang="en-US" sz="1200" dirty="0">
                          <a:latin typeface="Calibri" pitchFamily="34" charset="0"/>
                          <a:ea typeface="Times New Roman"/>
                          <a:cs typeface="Times New Roman"/>
                        </a:rPr>
                      </a:br>
                      <a:r>
                        <a:rPr lang="it-IT" sz="1200" dirty="0">
                          <a:latin typeface="Calibri" pitchFamily="34" charset="0"/>
                          <a:ea typeface="Times New Roman"/>
                          <a:cs typeface="Arial"/>
                        </a:rPr>
                        <a:t>Arsip Manual</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Calibri" pitchFamily="34" charset="0"/>
                        <a:ea typeface="Times New Roman"/>
                        <a:cs typeface="Times New Roman"/>
                      </a:endParaRPr>
                    </a:p>
                    <a:p>
                      <a:pPr marL="0" marR="0" algn="ctr">
                        <a:lnSpc>
                          <a:spcPct val="115000"/>
                        </a:lnSpc>
                        <a:spcBef>
                          <a:spcPts val="600"/>
                        </a:spcBef>
                        <a:spcAft>
                          <a:spcPts val="0"/>
                        </a:spcAft>
                      </a:pPr>
                      <a:endParaRPr lang="en-US" sz="1200" dirty="0">
                        <a:latin typeface="Calibri" pitchFamily="34" charset="0"/>
                        <a:ea typeface="Times New Roman"/>
                        <a:cs typeface="Times New Roman"/>
                      </a:endParaRPr>
                    </a:p>
                    <a:p>
                      <a:pPr marL="0" marR="0" algn="ctr">
                        <a:lnSpc>
                          <a:spcPct val="115000"/>
                        </a:lnSpc>
                        <a:spcBef>
                          <a:spcPts val="600"/>
                        </a:spcBef>
                        <a:spcAft>
                          <a:spcPts val="0"/>
                        </a:spcAft>
                      </a:pP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48165" name="AutoShape 7"/>
          <p:cNvSpPr>
            <a:spLocks noChangeArrowheads="1"/>
          </p:cNvSpPr>
          <p:nvPr/>
        </p:nvSpPr>
        <p:spPr bwMode="auto">
          <a:xfrm>
            <a:off x="1524002" y="1885952"/>
            <a:ext cx="993775" cy="241697"/>
          </a:xfrm>
          <a:prstGeom prst="roundRect">
            <a:avLst>
              <a:gd name="adj" fmla="val 16667"/>
            </a:avLst>
          </a:prstGeom>
          <a:solidFill>
            <a:srgbClr val="C0C0C0"/>
          </a:solidFill>
          <a:ln w="9525">
            <a:solidFill>
              <a:srgbClr val="000000"/>
            </a:solidFill>
            <a:round/>
            <a:headEnd/>
            <a:tailEnd/>
          </a:ln>
        </p:spPr>
        <p:txBody>
          <a:bodyPr/>
          <a:lstStyle/>
          <a:p>
            <a:endParaRPr lang="id-ID">
              <a:latin typeface="Gill Sans MT" pitchFamily="34" charset="0"/>
            </a:endParaRPr>
          </a:p>
        </p:txBody>
      </p:sp>
      <p:sp>
        <p:nvSpPr>
          <p:cNvPr id="48166" name="Rectangle 6"/>
          <p:cNvSpPr>
            <a:spLocks noChangeArrowheads="1"/>
          </p:cNvSpPr>
          <p:nvPr/>
        </p:nvSpPr>
        <p:spPr bwMode="auto">
          <a:xfrm>
            <a:off x="1524002" y="2571751"/>
            <a:ext cx="993775" cy="226219"/>
          </a:xfrm>
          <a:prstGeom prst="rec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8167" name="AutoShape 5"/>
          <p:cNvSpPr>
            <a:spLocks noChangeArrowheads="1"/>
          </p:cNvSpPr>
          <p:nvPr/>
        </p:nvSpPr>
        <p:spPr bwMode="auto">
          <a:xfrm>
            <a:off x="1676400" y="3086101"/>
            <a:ext cx="673100" cy="466725"/>
          </a:xfrm>
          <a:prstGeom prst="diamond">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8168" name="AutoShape 4"/>
          <p:cNvSpPr>
            <a:spLocks noChangeArrowheads="1"/>
          </p:cNvSpPr>
          <p:nvPr/>
        </p:nvSpPr>
        <p:spPr bwMode="auto">
          <a:xfrm>
            <a:off x="1600200" y="3771900"/>
            <a:ext cx="742950" cy="369094"/>
          </a:xfrm>
          <a:prstGeom prst="flowChart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8169" name="AutoShape 3"/>
          <p:cNvSpPr>
            <a:spLocks noChangeArrowheads="1"/>
          </p:cNvSpPr>
          <p:nvPr/>
        </p:nvSpPr>
        <p:spPr bwMode="auto">
          <a:xfrm>
            <a:off x="1600200" y="4343400"/>
            <a:ext cx="812800" cy="444104"/>
          </a:xfrm>
          <a:prstGeom prst="flowChartMultidocument">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8170" name="AutoShape 2"/>
          <p:cNvSpPr>
            <a:spLocks noChangeArrowheads="1"/>
          </p:cNvSpPr>
          <p:nvPr/>
        </p:nvSpPr>
        <p:spPr bwMode="auto">
          <a:xfrm rot="10800000">
            <a:off x="1752600" y="5143500"/>
            <a:ext cx="609600" cy="457200"/>
          </a:xfrm>
          <a:prstGeom prst="triangle">
            <a:avLst>
              <a:gd name="adj" fmla="val 50000"/>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Tree>
    <p:extLst>
      <p:ext uri="{BB962C8B-B14F-4D97-AF65-F5344CB8AC3E}">
        <p14:creationId xmlns:p14="http://schemas.microsoft.com/office/powerpoint/2010/main" val="2654811091"/>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9155" name="AutoShape 20"/>
          <p:cNvSpPr>
            <a:spLocks noChangeArrowheads="1"/>
          </p:cNvSpPr>
          <p:nvPr/>
        </p:nvSpPr>
        <p:spPr bwMode="auto">
          <a:xfrm>
            <a:off x="1600200" y="2057400"/>
            <a:ext cx="838200" cy="342900"/>
          </a:xfrm>
          <a:prstGeom prst="flowChartMagneticDrum">
            <a:avLst/>
          </a:prstGeom>
          <a:solidFill>
            <a:srgbClr val="C0C0C0"/>
          </a:solidFill>
          <a:ln w="9525">
            <a:solidFill>
              <a:srgbClr val="000000"/>
            </a:solidFill>
            <a:round/>
            <a:headEnd/>
            <a:tailEnd/>
          </a:ln>
        </p:spPr>
        <p:txBody>
          <a:bodyPr/>
          <a:lstStyle/>
          <a:p>
            <a:endParaRPr lang="id-ID">
              <a:latin typeface="Gill Sans MT" pitchFamily="34" charset="0"/>
            </a:endParaRPr>
          </a:p>
        </p:txBody>
      </p:sp>
      <p:sp>
        <p:nvSpPr>
          <p:cNvPr id="49156" name="AutoShape 19"/>
          <p:cNvSpPr>
            <a:spLocks noChangeArrowheads="1"/>
          </p:cNvSpPr>
          <p:nvPr/>
        </p:nvSpPr>
        <p:spPr bwMode="auto">
          <a:xfrm>
            <a:off x="1752600" y="2686050"/>
            <a:ext cx="609600" cy="457200"/>
          </a:xfrm>
          <a:prstGeom prst="flowChartConnector">
            <a:avLst/>
          </a:prstGeom>
          <a:solidFill>
            <a:srgbClr val="BFBFBF"/>
          </a:solidFill>
          <a:ln w="9525">
            <a:solidFill>
              <a:srgbClr val="000000"/>
            </a:solidFill>
            <a:round/>
            <a:headEnd/>
            <a:tailEnd/>
          </a:ln>
        </p:spPr>
        <p:txBody>
          <a:bodyPr/>
          <a:lstStyle/>
          <a:p>
            <a:endParaRPr lang="id-ID">
              <a:latin typeface="Gill Sans MT" pitchFamily="34" charset="0"/>
            </a:endParaRPr>
          </a:p>
        </p:txBody>
      </p:sp>
      <p:sp>
        <p:nvSpPr>
          <p:cNvPr id="49157" name="AutoShape 18"/>
          <p:cNvSpPr>
            <a:spLocks noChangeArrowheads="1"/>
          </p:cNvSpPr>
          <p:nvPr/>
        </p:nvSpPr>
        <p:spPr bwMode="auto">
          <a:xfrm>
            <a:off x="1828800" y="3371850"/>
            <a:ext cx="457200" cy="457200"/>
          </a:xfrm>
          <a:prstGeom prst="flowChartOffpageConnector">
            <a:avLst/>
          </a:prstGeom>
          <a:solidFill>
            <a:srgbClr val="C0C0C0"/>
          </a:solidFill>
          <a:ln w="9525">
            <a:solidFill>
              <a:srgbClr val="000000"/>
            </a:solidFill>
            <a:miter lim="800000"/>
            <a:headEnd/>
            <a:tailEnd/>
          </a:ln>
        </p:spPr>
        <p:txBody>
          <a:bodyPr/>
          <a:lstStyle/>
          <a:p>
            <a:endParaRPr lang="id-ID">
              <a:latin typeface="Gill Sans MT" pitchFamily="34" charset="0"/>
            </a:endParaRPr>
          </a:p>
        </p:txBody>
      </p:sp>
      <p:sp>
        <p:nvSpPr>
          <p:cNvPr id="49158" name="Line 17"/>
          <p:cNvSpPr>
            <a:spLocks noChangeShapeType="1"/>
          </p:cNvSpPr>
          <p:nvPr/>
        </p:nvSpPr>
        <p:spPr bwMode="auto">
          <a:xfrm>
            <a:off x="1905002" y="4114800"/>
            <a:ext cx="91916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59" name="Line 14"/>
          <p:cNvSpPr>
            <a:spLocks noChangeShapeType="1"/>
          </p:cNvSpPr>
          <p:nvPr/>
        </p:nvSpPr>
        <p:spPr bwMode="auto">
          <a:xfrm flipH="1">
            <a:off x="1905002" y="4286250"/>
            <a:ext cx="91916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0" name="Line 16"/>
          <p:cNvSpPr>
            <a:spLocks noChangeShapeType="1"/>
          </p:cNvSpPr>
          <p:nvPr/>
        </p:nvSpPr>
        <p:spPr bwMode="auto">
          <a:xfrm flipV="1">
            <a:off x="1600200" y="4000501"/>
            <a:ext cx="0" cy="5048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1" name="Line 15"/>
          <p:cNvSpPr>
            <a:spLocks noChangeShapeType="1"/>
          </p:cNvSpPr>
          <p:nvPr/>
        </p:nvSpPr>
        <p:spPr bwMode="auto">
          <a:xfrm>
            <a:off x="1295400" y="4000501"/>
            <a:ext cx="0" cy="5048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35" name="Table 34"/>
          <p:cNvGraphicFramePr>
            <a:graphicFrameLocks noGrp="1"/>
          </p:cNvGraphicFramePr>
          <p:nvPr/>
        </p:nvGraphicFramePr>
        <p:xfrm>
          <a:off x="685802" y="1714500"/>
          <a:ext cx="7772401" cy="2981594"/>
        </p:xfrm>
        <a:graphic>
          <a:graphicData uri="http://schemas.openxmlformats.org/drawingml/2006/table">
            <a:tbl>
              <a:tblPr/>
              <a:tblGrid>
                <a:gridCol w="2936241">
                  <a:extLst>
                    <a:ext uri="{9D8B030D-6E8A-4147-A177-3AD203B41FA5}">
                      <a16:colId xmlns:a16="http://schemas.microsoft.com/office/drawing/2014/main" val="20000"/>
                    </a:ext>
                  </a:extLst>
                </a:gridCol>
                <a:gridCol w="163576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236647">
                <a:tc>
                  <a:txBody>
                    <a:bodyPr/>
                    <a:lstStyle/>
                    <a:p>
                      <a:pPr marL="0" marR="0" algn="ctr">
                        <a:lnSpc>
                          <a:spcPct val="115000"/>
                        </a:lnSpc>
                        <a:spcBef>
                          <a:spcPts val="600"/>
                        </a:spcBef>
                        <a:spcAft>
                          <a:spcPts val="0"/>
                        </a:spcAft>
                      </a:pPr>
                      <a:r>
                        <a:rPr lang="it-IT" sz="1400" b="1" dirty="0">
                          <a:latin typeface="Calibri" pitchFamily="34" charset="0"/>
                          <a:ea typeface="Times New Roman"/>
                          <a:cs typeface="Arial"/>
                        </a:rPr>
                        <a:t>SIMBOL</a:t>
                      </a:r>
                      <a:endParaRPr lang="en-US" sz="14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marR="0" algn="ctr">
                        <a:lnSpc>
                          <a:spcPct val="115000"/>
                        </a:lnSpc>
                        <a:spcBef>
                          <a:spcPts val="600"/>
                        </a:spcBef>
                        <a:spcAft>
                          <a:spcPts val="0"/>
                        </a:spcAft>
                      </a:pPr>
                      <a:r>
                        <a:rPr lang="id-ID" sz="1400" b="1" dirty="0">
                          <a:latin typeface="Calibri" pitchFamily="34" charset="0"/>
                          <a:ea typeface="Times New Roman"/>
                          <a:cs typeface="Arial"/>
                        </a:rPr>
                        <a:t>Sebutan</a:t>
                      </a:r>
                      <a:endParaRPr lang="en-US" sz="14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marR="0" algn="ctr">
                        <a:lnSpc>
                          <a:spcPct val="115000"/>
                        </a:lnSpc>
                        <a:spcBef>
                          <a:spcPts val="600"/>
                        </a:spcBef>
                        <a:spcAft>
                          <a:spcPts val="0"/>
                        </a:spcAft>
                      </a:pPr>
                      <a:r>
                        <a:rPr lang="it-IT" sz="1400" b="1" dirty="0">
                          <a:latin typeface="Calibri" pitchFamily="34" charset="0"/>
                          <a:ea typeface="Times New Roman"/>
                          <a:cs typeface="Arial"/>
                        </a:rPr>
                        <a:t>Ukuran (inci)</a:t>
                      </a:r>
                      <a:endParaRPr lang="en-US" sz="14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592181">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dirty="0">
                        <a:latin typeface="Calibri" pitchFamily="34" charset="0"/>
                        <a:ea typeface="Times New Roman"/>
                        <a:cs typeface="Times New Roman"/>
                      </a:endParaRPr>
                    </a:p>
                    <a:p>
                      <a:pPr marL="0" marR="0" algn="ctr">
                        <a:lnSpc>
                          <a:spcPct val="115000"/>
                        </a:lnSpc>
                        <a:spcBef>
                          <a:spcPts val="0"/>
                        </a:spcBef>
                        <a:spcAft>
                          <a:spcPts val="0"/>
                        </a:spcAft>
                      </a:pPr>
                      <a:r>
                        <a:rPr lang="en-US" sz="1200" dirty="0">
                          <a:latin typeface="Calibri" pitchFamily="34" charset="0"/>
                          <a:ea typeface="Times New Roman"/>
                          <a:cs typeface="Times New Roman"/>
                        </a:rPr>
                        <a:t>File</a:t>
                      </a: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Times New Roman"/>
                        <a:ea typeface="Times New Roman"/>
                        <a:cs typeface="Times New Roman"/>
                      </a:endParaRPr>
                    </a:p>
                    <a:p>
                      <a:pPr marL="0" marR="0" algn="ctr">
                        <a:lnSpc>
                          <a:spcPct val="115000"/>
                        </a:lnSpc>
                        <a:spcBef>
                          <a:spcPts val="600"/>
                        </a:spcBef>
                        <a:spcAft>
                          <a:spcPts val="0"/>
                        </a:spcAft>
                      </a:pPr>
                      <a:endParaRPr lang="en-US" sz="1200" dirty="0">
                        <a:latin typeface="Times New Roman"/>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5380">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dirty="0">
                        <a:latin typeface="Calibri" pitchFamily="34" charset="0"/>
                        <a:ea typeface="Times New Roman"/>
                        <a:cs typeface="Times New Roman"/>
                      </a:endParaRPr>
                    </a:p>
                    <a:p>
                      <a:pPr marL="0" marR="0" algn="ctr">
                        <a:lnSpc>
                          <a:spcPct val="115000"/>
                        </a:lnSpc>
                        <a:spcBef>
                          <a:spcPts val="0"/>
                        </a:spcBef>
                        <a:spcAft>
                          <a:spcPts val="0"/>
                        </a:spcAft>
                      </a:pPr>
                      <a:r>
                        <a:rPr lang="en-US" sz="1200" dirty="0" err="1">
                          <a:latin typeface="Calibri" pitchFamily="34" charset="0"/>
                          <a:ea typeface="Times New Roman"/>
                          <a:cs typeface="Times New Roman"/>
                        </a:rPr>
                        <a:t>Konektor</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Times New Roman"/>
                        <a:ea typeface="Times New Roman"/>
                        <a:cs typeface="Times New Roman"/>
                      </a:endParaRPr>
                    </a:p>
                    <a:p>
                      <a:pPr marL="0" marR="0" algn="ctr">
                        <a:lnSpc>
                          <a:spcPct val="115000"/>
                        </a:lnSpc>
                        <a:spcBef>
                          <a:spcPts val="600"/>
                        </a:spcBef>
                        <a:spcAft>
                          <a:spcPts val="0"/>
                        </a:spcAft>
                      </a:pPr>
                      <a:endParaRPr lang="en-US" sz="1200" dirty="0">
                        <a:latin typeface="Times New Roman"/>
                        <a:ea typeface="Times New Roman"/>
                        <a:cs typeface="Times New Roman"/>
                      </a:endParaRPr>
                    </a:p>
                    <a:p>
                      <a:pPr marL="0" marR="0" algn="ctr">
                        <a:lnSpc>
                          <a:spcPct val="115000"/>
                        </a:lnSpc>
                        <a:spcBef>
                          <a:spcPts val="600"/>
                        </a:spcBef>
                        <a:spcAft>
                          <a:spcPts val="0"/>
                        </a:spcAft>
                      </a:pPr>
                      <a:endParaRPr lang="en-US" sz="1200" dirty="0">
                        <a:latin typeface="Times New Roman"/>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15304">
                <a:tc>
                  <a:txBody>
                    <a:bodyPr/>
                    <a:lstStyle/>
                    <a:p>
                      <a:pPr marL="0" marR="0" algn="just">
                        <a:lnSpc>
                          <a:spcPct val="115000"/>
                        </a:lnSpc>
                        <a:spcBef>
                          <a:spcPts val="0"/>
                        </a:spcBef>
                        <a:spcAft>
                          <a:spcPts val="0"/>
                        </a:spcAft>
                      </a:pPr>
                      <a:endParaRPr lang="it-IT" sz="600" b="1"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dirty="0">
                        <a:latin typeface="Calibri" pitchFamily="34" charset="0"/>
                        <a:ea typeface="Times New Roman"/>
                        <a:cs typeface="Times New Roman"/>
                      </a:endParaRPr>
                    </a:p>
                    <a:p>
                      <a:pPr marL="0" marR="0" algn="ctr">
                        <a:lnSpc>
                          <a:spcPct val="115000"/>
                        </a:lnSpc>
                        <a:spcBef>
                          <a:spcPts val="0"/>
                        </a:spcBef>
                        <a:spcAft>
                          <a:spcPts val="0"/>
                        </a:spcAft>
                      </a:pPr>
                      <a:r>
                        <a:rPr lang="en-US" sz="1200" dirty="0" err="1">
                          <a:latin typeface="Calibri" pitchFamily="34" charset="0"/>
                          <a:ea typeface="Times New Roman"/>
                          <a:cs typeface="Times New Roman"/>
                        </a:rPr>
                        <a:t>Konektor</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Times New Roman"/>
                        <a:ea typeface="Times New Roman"/>
                        <a:cs typeface="Times New Roman"/>
                      </a:endParaRPr>
                    </a:p>
                    <a:p>
                      <a:pPr marL="0" marR="0" algn="ctr">
                        <a:lnSpc>
                          <a:spcPct val="115000"/>
                        </a:lnSpc>
                        <a:spcBef>
                          <a:spcPts val="600"/>
                        </a:spcBef>
                        <a:spcAft>
                          <a:spcPts val="0"/>
                        </a:spcAft>
                      </a:pPr>
                      <a:endParaRPr lang="en-US" sz="1200" dirty="0">
                        <a:latin typeface="Times New Roman"/>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5380">
                <a:tc>
                  <a:txBody>
                    <a:bodyPr/>
                    <a:lstStyle/>
                    <a:p>
                      <a:pPr marL="0" marR="0" algn="just">
                        <a:lnSpc>
                          <a:spcPct val="115000"/>
                        </a:lnSpc>
                        <a:spcBef>
                          <a:spcPts val="0"/>
                        </a:spcBef>
                        <a:spcAft>
                          <a:spcPts val="0"/>
                        </a:spcAft>
                      </a:pPr>
                      <a:endParaRPr lang="it-IT" sz="600" dirty="0">
                        <a:latin typeface="Arial"/>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dirty="0">
                        <a:latin typeface="Calibri" pitchFamily="34" charset="0"/>
                        <a:ea typeface="Times New Roman"/>
                        <a:cs typeface="Times New Roman"/>
                      </a:endParaRPr>
                    </a:p>
                    <a:p>
                      <a:pPr marL="0" marR="0" algn="ctr">
                        <a:lnSpc>
                          <a:spcPct val="115000"/>
                        </a:lnSpc>
                        <a:spcBef>
                          <a:spcPts val="0"/>
                        </a:spcBef>
                        <a:spcAft>
                          <a:spcPts val="0"/>
                        </a:spcAft>
                      </a:pPr>
                      <a:r>
                        <a:rPr lang="en-US" sz="1200" dirty="0" err="1">
                          <a:latin typeface="Calibri" pitchFamily="34" charset="0"/>
                          <a:ea typeface="Times New Roman"/>
                          <a:cs typeface="Times New Roman"/>
                        </a:rPr>
                        <a:t>Garis</a:t>
                      </a:r>
                      <a:r>
                        <a:rPr lang="en-US" sz="1200" dirty="0">
                          <a:latin typeface="Calibri" pitchFamily="34" charset="0"/>
                          <a:ea typeface="Times New Roman"/>
                          <a:cs typeface="Times New Roman"/>
                        </a:rPr>
                        <a:t> </a:t>
                      </a:r>
                      <a:r>
                        <a:rPr lang="en-US" sz="1200" dirty="0" err="1">
                          <a:latin typeface="Calibri" pitchFamily="34" charset="0"/>
                          <a:ea typeface="Times New Roman"/>
                          <a:cs typeface="Times New Roman"/>
                        </a:rPr>
                        <a:t>alir</a:t>
                      </a: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0"/>
                        </a:spcAft>
                      </a:pPr>
                      <a:endParaRPr lang="en-US" sz="1200" dirty="0">
                        <a:latin typeface="Calibri" pitchFamily="34" charset="0"/>
                        <a:ea typeface="Times New Roman"/>
                        <a:cs typeface="Times New Roman"/>
                      </a:endParaRPr>
                    </a:p>
                    <a:p>
                      <a:pPr marL="0" marR="0" algn="ctr">
                        <a:lnSpc>
                          <a:spcPct val="115000"/>
                        </a:lnSpc>
                        <a:spcBef>
                          <a:spcPts val="600"/>
                        </a:spcBef>
                        <a:spcAft>
                          <a:spcPts val="0"/>
                        </a:spcAft>
                      </a:pPr>
                      <a:endParaRPr lang="en-US" sz="1200" dirty="0">
                        <a:latin typeface="Calibri" pitchFamily="34" charset="0"/>
                        <a:ea typeface="Times New Roman"/>
                        <a:cs typeface="Times New Roman"/>
                      </a:endParaRPr>
                    </a:p>
                    <a:p>
                      <a:pPr marL="0" marR="0" algn="ctr">
                        <a:lnSpc>
                          <a:spcPct val="115000"/>
                        </a:lnSpc>
                        <a:spcBef>
                          <a:spcPts val="600"/>
                        </a:spcBef>
                        <a:spcAft>
                          <a:spcPts val="0"/>
                        </a:spcAft>
                      </a:pPr>
                      <a:endParaRPr lang="en-US" sz="1200" dirty="0">
                        <a:latin typeface="Calibri" pitchFamily="34" charset="0"/>
                        <a:ea typeface="Times New Roman"/>
                        <a:cs typeface="Times New Roman"/>
                      </a:endParaRPr>
                    </a:p>
                  </a:txBody>
                  <a:tcPr marL="52162" marR="521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7314682"/>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228600" y="1370410"/>
            <a:ext cx="8686800" cy="119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0179" name="Rectangle 5"/>
          <p:cNvSpPr>
            <a:spLocks noChangeArrowheads="1"/>
          </p:cNvSpPr>
          <p:nvPr/>
        </p:nvSpPr>
        <p:spPr bwMode="auto">
          <a:xfrm>
            <a:off x="228600" y="1543050"/>
            <a:ext cx="8458200" cy="428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Tx/>
              <a:buAutoNum type="arabicPeriod"/>
            </a:pPr>
            <a:r>
              <a:rPr lang="fi-FI" dirty="0">
                <a:latin typeface="Calibri" pitchFamily="34" charset="0"/>
              </a:rPr>
              <a:t>Tentukan Judul atau nama aktivitas/kegiatan yang akan dibuat SOP nya.</a:t>
            </a:r>
          </a:p>
          <a:p>
            <a:pPr marL="342900" indent="-342900">
              <a:buFontTx/>
              <a:buAutoNum type="arabicPeriod"/>
            </a:pPr>
            <a:r>
              <a:rPr lang="en-US" dirty="0" err="1">
                <a:latin typeface="Calibri" pitchFamily="34" charset="0"/>
              </a:rPr>
              <a:t>Identifikasi</a:t>
            </a:r>
            <a:r>
              <a:rPr lang="en-US" dirty="0">
                <a:latin typeface="Calibri" pitchFamily="34" charset="0"/>
              </a:rPr>
              <a:t> </a:t>
            </a:r>
            <a:r>
              <a:rPr lang="en-US" dirty="0" err="1">
                <a:latin typeface="Calibri" pitchFamily="34" charset="0"/>
              </a:rPr>
              <a:t>setiap</a:t>
            </a:r>
            <a:r>
              <a:rPr lang="en-US" dirty="0">
                <a:latin typeface="Calibri" pitchFamily="34" charset="0"/>
              </a:rPr>
              <a:t> </a:t>
            </a:r>
            <a:r>
              <a:rPr lang="en-US" dirty="0" err="1">
                <a:latin typeface="Calibri" pitchFamily="34" charset="0"/>
              </a:rPr>
              <a:t>aktivitas</a:t>
            </a:r>
            <a:r>
              <a:rPr lang="en-US" dirty="0">
                <a:latin typeface="Calibri" pitchFamily="34" charset="0"/>
              </a:rPr>
              <a:t>/</a:t>
            </a:r>
            <a:r>
              <a:rPr lang="en-US" dirty="0" err="1">
                <a:latin typeface="Calibri" pitchFamily="34" charset="0"/>
              </a:rPr>
              <a:t>kegiatan</a:t>
            </a:r>
            <a:r>
              <a:rPr lang="en-US" dirty="0">
                <a:latin typeface="Calibri" pitchFamily="34" charset="0"/>
              </a:rPr>
              <a:t>, </a:t>
            </a:r>
            <a:r>
              <a:rPr lang="en-US" dirty="0" err="1">
                <a:latin typeface="Calibri" pitchFamily="34" charset="0"/>
              </a:rPr>
              <a:t>dilakukan</a:t>
            </a:r>
            <a:r>
              <a:rPr lang="en-US" dirty="0">
                <a:latin typeface="Calibri" pitchFamily="34" charset="0"/>
              </a:rPr>
              <a:t> </a:t>
            </a:r>
            <a:r>
              <a:rPr lang="en-US" dirty="0" err="1">
                <a:latin typeface="Calibri" pitchFamily="34" charset="0"/>
              </a:rPr>
              <a:t>mulai</a:t>
            </a:r>
            <a:r>
              <a:rPr lang="en-US" dirty="0">
                <a:latin typeface="Calibri" pitchFamily="34" charset="0"/>
              </a:rPr>
              <a:t> </a:t>
            </a:r>
            <a:r>
              <a:rPr lang="en-US" dirty="0" err="1">
                <a:latin typeface="Calibri" pitchFamily="34" charset="0"/>
              </a:rPr>
              <a:t>dari</a:t>
            </a:r>
            <a:r>
              <a:rPr lang="en-US" dirty="0">
                <a:latin typeface="Calibri" pitchFamily="34" charset="0"/>
              </a:rPr>
              <a:t> </a:t>
            </a:r>
            <a:r>
              <a:rPr lang="en-US" dirty="0" err="1">
                <a:latin typeface="Calibri" pitchFamily="34" charset="0"/>
              </a:rPr>
              <a:t>awal</a:t>
            </a:r>
            <a:r>
              <a:rPr lang="en-US" dirty="0">
                <a:latin typeface="Calibri" pitchFamily="34" charset="0"/>
              </a:rPr>
              <a:t> </a:t>
            </a:r>
            <a:r>
              <a:rPr lang="en-US" dirty="0" err="1">
                <a:latin typeface="Calibri" pitchFamily="34" charset="0"/>
              </a:rPr>
              <a:t>hingga</a:t>
            </a:r>
            <a:r>
              <a:rPr lang="en-US" dirty="0">
                <a:latin typeface="Calibri" pitchFamily="34" charset="0"/>
              </a:rPr>
              <a:t> </a:t>
            </a:r>
            <a:r>
              <a:rPr lang="en-US" dirty="0" err="1">
                <a:latin typeface="Calibri" pitchFamily="34" charset="0"/>
              </a:rPr>
              <a:t>akhir</a:t>
            </a:r>
            <a:r>
              <a:rPr lang="en-US" dirty="0">
                <a:latin typeface="Calibri" pitchFamily="34" charset="0"/>
              </a:rPr>
              <a:t> (</a:t>
            </a:r>
            <a:r>
              <a:rPr lang="en-US" dirty="0" err="1">
                <a:latin typeface="Calibri" pitchFamily="34" charset="0"/>
              </a:rPr>
              <a:t>selesainya</a:t>
            </a:r>
            <a:r>
              <a:rPr lang="en-US" dirty="0">
                <a:latin typeface="Calibri" pitchFamily="34" charset="0"/>
              </a:rPr>
              <a:t>) </a:t>
            </a:r>
            <a:r>
              <a:rPr lang="en-US" dirty="0" err="1">
                <a:latin typeface="Calibri" pitchFamily="34" charset="0"/>
              </a:rPr>
              <a:t>suatu</a:t>
            </a:r>
            <a:r>
              <a:rPr lang="en-US" dirty="0">
                <a:latin typeface="Calibri" pitchFamily="34" charset="0"/>
              </a:rPr>
              <a:t> </a:t>
            </a:r>
            <a:r>
              <a:rPr lang="en-US" dirty="0" err="1">
                <a:latin typeface="Calibri" pitchFamily="34" charset="0"/>
              </a:rPr>
              <a:t>kegiatan</a:t>
            </a:r>
            <a:r>
              <a:rPr lang="en-US" dirty="0">
                <a:latin typeface="Calibri" pitchFamily="34" charset="0"/>
              </a:rPr>
              <a:t> yang </a:t>
            </a:r>
            <a:r>
              <a:rPr lang="en-US" dirty="0" err="1">
                <a:latin typeface="Calibri" pitchFamily="34" charset="0"/>
              </a:rPr>
              <a:t>ditandai</a:t>
            </a:r>
            <a:r>
              <a:rPr lang="en-US" dirty="0">
                <a:latin typeface="Calibri" pitchFamily="34" charset="0"/>
              </a:rPr>
              <a:t> </a:t>
            </a:r>
            <a:r>
              <a:rPr lang="en-US" dirty="0" err="1">
                <a:latin typeface="Calibri" pitchFamily="34" charset="0"/>
              </a:rPr>
              <a:t>dengan</a:t>
            </a:r>
            <a:r>
              <a:rPr lang="en-US" dirty="0">
                <a:latin typeface="Calibri" pitchFamily="34" charset="0"/>
              </a:rPr>
              <a:t> </a:t>
            </a:r>
            <a:r>
              <a:rPr lang="en-US" dirty="0" err="1">
                <a:latin typeface="Calibri" pitchFamily="34" charset="0"/>
              </a:rPr>
              <a:t>dicapainya</a:t>
            </a:r>
            <a:r>
              <a:rPr lang="en-US" dirty="0">
                <a:latin typeface="Calibri" pitchFamily="34" charset="0"/>
              </a:rPr>
              <a:t> </a:t>
            </a:r>
            <a:r>
              <a:rPr lang="en-US" dirty="0" err="1">
                <a:latin typeface="Calibri" pitchFamily="34" charset="0"/>
              </a:rPr>
              <a:t>tujuan</a:t>
            </a:r>
            <a:r>
              <a:rPr lang="en-US" dirty="0">
                <a:latin typeface="Calibri" pitchFamily="34" charset="0"/>
              </a:rPr>
              <a:t> </a:t>
            </a:r>
            <a:r>
              <a:rPr lang="en-US" dirty="0" err="1">
                <a:latin typeface="Calibri" pitchFamily="34" charset="0"/>
              </a:rPr>
              <a:t>aktivitas</a:t>
            </a:r>
            <a:r>
              <a:rPr lang="en-US" dirty="0">
                <a:latin typeface="Calibri" pitchFamily="34" charset="0"/>
              </a:rPr>
              <a:t> (</a:t>
            </a:r>
            <a:r>
              <a:rPr lang="en-US" i="1" dirty="0">
                <a:latin typeface="Calibri" pitchFamily="34" charset="0"/>
              </a:rPr>
              <a:t>out put</a:t>
            </a:r>
            <a:r>
              <a:rPr lang="en-US" dirty="0">
                <a:latin typeface="Calibri" pitchFamily="34" charset="0"/>
              </a:rPr>
              <a:t>).</a:t>
            </a:r>
          </a:p>
          <a:p>
            <a:pPr marL="342900" indent="-342900">
              <a:buFontTx/>
              <a:buAutoNum type="arabicPeriod"/>
            </a:pPr>
            <a:r>
              <a:rPr lang="en-US" dirty="0" err="1">
                <a:latin typeface="Calibri" pitchFamily="34" charset="0"/>
              </a:rPr>
              <a:t>Identifikasi</a:t>
            </a:r>
            <a:r>
              <a:rPr lang="en-US" dirty="0">
                <a:latin typeface="Calibri" pitchFamily="34" charset="0"/>
              </a:rPr>
              <a:t> </a:t>
            </a:r>
            <a:r>
              <a:rPr lang="en-US" dirty="0" err="1">
                <a:latin typeface="Calibri" pitchFamily="34" charset="0"/>
              </a:rPr>
              <a:t>aktor</a:t>
            </a:r>
            <a:r>
              <a:rPr lang="en-US" dirty="0">
                <a:latin typeface="Calibri" pitchFamily="34" charset="0"/>
              </a:rPr>
              <a:t>/</a:t>
            </a:r>
            <a:r>
              <a:rPr lang="en-US" dirty="0" err="1">
                <a:latin typeface="Calibri" pitchFamily="34" charset="0"/>
              </a:rPr>
              <a:t>pelaksana</a:t>
            </a:r>
            <a:r>
              <a:rPr lang="en-US" dirty="0">
                <a:latin typeface="Calibri" pitchFamily="34" charset="0"/>
              </a:rPr>
              <a:t>, </a:t>
            </a:r>
            <a:r>
              <a:rPr lang="en-US" dirty="0" err="1">
                <a:latin typeface="Calibri" pitchFamily="34" charset="0"/>
              </a:rPr>
              <a:t>yaitu</a:t>
            </a:r>
            <a:r>
              <a:rPr lang="en-US" dirty="0">
                <a:latin typeface="Calibri" pitchFamily="34" charset="0"/>
              </a:rPr>
              <a:t> </a:t>
            </a:r>
            <a:r>
              <a:rPr lang="en-US" dirty="0" err="1">
                <a:latin typeface="Calibri" pitchFamily="34" charset="0"/>
              </a:rPr>
              <a:t>siapa</a:t>
            </a:r>
            <a:r>
              <a:rPr lang="en-US" dirty="0">
                <a:latin typeface="Calibri" pitchFamily="34" charset="0"/>
              </a:rPr>
              <a:t> </a:t>
            </a:r>
            <a:r>
              <a:rPr lang="en-US" dirty="0" err="1">
                <a:latin typeface="Calibri" pitchFamily="34" charset="0"/>
              </a:rPr>
              <a:t>aktor</a:t>
            </a:r>
            <a:r>
              <a:rPr lang="en-US" dirty="0">
                <a:latin typeface="Calibri" pitchFamily="34" charset="0"/>
              </a:rPr>
              <a:t> (</a:t>
            </a:r>
            <a:r>
              <a:rPr lang="en-US" dirty="0" err="1">
                <a:latin typeface="Calibri" pitchFamily="34" charset="0"/>
              </a:rPr>
              <a:t>pelaksana</a:t>
            </a:r>
            <a:r>
              <a:rPr lang="en-US" dirty="0">
                <a:latin typeface="Calibri" pitchFamily="34" charset="0"/>
              </a:rPr>
              <a:t>) yang </a:t>
            </a:r>
            <a:r>
              <a:rPr lang="en-US" dirty="0" err="1">
                <a:latin typeface="Calibri" pitchFamily="34" charset="0"/>
              </a:rPr>
              <a:t>terlibat</a:t>
            </a:r>
            <a:r>
              <a:rPr lang="en-US" dirty="0">
                <a:latin typeface="Calibri" pitchFamily="34" charset="0"/>
              </a:rPr>
              <a:t> </a:t>
            </a:r>
            <a:r>
              <a:rPr lang="en-US" dirty="0" err="1">
                <a:latin typeface="Calibri" pitchFamily="34" charset="0"/>
              </a:rPr>
              <a:t>dalam</a:t>
            </a:r>
            <a:r>
              <a:rPr lang="en-US" dirty="0">
                <a:latin typeface="Calibri" pitchFamily="34" charset="0"/>
              </a:rPr>
              <a:t> </a:t>
            </a:r>
            <a:r>
              <a:rPr lang="en-US" dirty="0" err="1">
                <a:latin typeface="Calibri" pitchFamily="34" charset="0"/>
              </a:rPr>
              <a:t>pelaksanaan</a:t>
            </a:r>
            <a:r>
              <a:rPr lang="en-US" dirty="0">
                <a:latin typeface="Calibri" pitchFamily="34" charset="0"/>
              </a:rPr>
              <a:t> </a:t>
            </a:r>
            <a:r>
              <a:rPr lang="en-US" dirty="0" err="1">
                <a:latin typeface="Calibri" pitchFamily="34" charset="0"/>
              </a:rPr>
              <a:t>kegiatan</a:t>
            </a:r>
            <a:r>
              <a:rPr lang="en-US" dirty="0">
                <a:latin typeface="Calibri" pitchFamily="34" charset="0"/>
              </a:rPr>
              <a:t> </a:t>
            </a:r>
            <a:r>
              <a:rPr lang="en-US" dirty="0" err="1">
                <a:latin typeface="Calibri" pitchFamily="34" charset="0"/>
              </a:rPr>
              <a:t>tersebut</a:t>
            </a:r>
            <a:r>
              <a:rPr lang="en-US" dirty="0">
                <a:latin typeface="Calibri" pitchFamily="34" charset="0"/>
              </a:rPr>
              <a:t>. </a:t>
            </a:r>
            <a:r>
              <a:rPr lang="en-US" dirty="0" err="1">
                <a:latin typeface="Calibri" pitchFamily="34" charset="0"/>
              </a:rPr>
              <a:t>Aktor</a:t>
            </a:r>
            <a:r>
              <a:rPr lang="en-US" dirty="0">
                <a:latin typeface="Calibri" pitchFamily="34" charset="0"/>
              </a:rPr>
              <a:t> (</a:t>
            </a:r>
            <a:r>
              <a:rPr lang="en-US" dirty="0" err="1">
                <a:latin typeface="Calibri" pitchFamily="34" charset="0"/>
              </a:rPr>
              <a:t>pelaksana</a:t>
            </a:r>
            <a:r>
              <a:rPr lang="en-US" dirty="0">
                <a:latin typeface="Calibri" pitchFamily="34" charset="0"/>
              </a:rPr>
              <a:t>) </a:t>
            </a:r>
            <a:r>
              <a:rPr lang="en-US" dirty="0" err="1">
                <a:latin typeface="Calibri" pitchFamily="34" charset="0"/>
              </a:rPr>
              <a:t>adalah</a:t>
            </a:r>
            <a:r>
              <a:rPr lang="en-US" dirty="0">
                <a:latin typeface="Calibri" pitchFamily="34" charset="0"/>
              </a:rPr>
              <a:t> orang/</a:t>
            </a:r>
            <a:r>
              <a:rPr lang="en-US" dirty="0" err="1">
                <a:latin typeface="Calibri" pitchFamily="34" charset="0"/>
              </a:rPr>
              <a:t>jabatan</a:t>
            </a:r>
            <a:r>
              <a:rPr lang="en-US" dirty="0">
                <a:latin typeface="Calibri" pitchFamily="34" charset="0"/>
              </a:rPr>
              <a:t>/</a:t>
            </a:r>
            <a:r>
              <a:rPr lang="en-US" dirty="0" err="1">
                <a:latin typeface="Calibri" pitchFamily="34" charset="0"/>
              </a:rPr>
              <a:t>kelompok</a:t>
            </a:r>
            <a:r>
              <a:rPr lang="en-US" dirty="0">
                <a:latin typeface="Calibri" pitchFamily="34" charset="0"/>
              </a:rPr>
              <a:t> orang (</a:t>
            </a:r>
            <a:r>
              <a:rPr lang="en-US" dirty="0" err="1">
                <a:latin typeface="Calibri" pitchFamily="34" charset="0"/>
              </a:rPr>
              <a:t>tim</a:t>
            </a:r>
            <a:r>
              <a:rPr lang="en-US" dirty="0">
                <a:latin typeface="Calibri" pitchFamily="34" charset="0"/>
              </a:rPr>
              <a:t>)/unit </a:t>
            </a:r>
            <a:r>
              <a:rPr lang="en-US" dirty="0" err="1">
                <a:latin typeface="Calibri" pitchFamily="34" charset="0"/>
              </a:rPr>
              <a:t>organisasi</a:t>
            </a:r>
            <a:r>
              <a:rPr lang="en-US" dirty="0">
                <a:latin typeface="Calibri" pitchFamily="34" charset="0"/>
              </a:rPr>
              <a:t> yang </a:t>
            </a:r>
            <a:r>
              <a:rPr lang="en-US" dirty="0" err="1">
                <a:latin typeface="Calibri" pitchFamily="34" charset="0"/>
              </a:rPr>
              <a:t>aktif</a:t>
            </a:r>
            <a:r>
              <a:rPr lang="en-US" dirty="0">
                <a:latin typeface="Calibri" pitchFamily="34" charset="0"/>
              </a:rPr>
              <a:t> </a:t>
            </a:r>
            <a:r>
              <a:rPr lang="en-US" dirty="0" err="1">
                <a:latin typeface="Calibri" pitchFamily="34" charset="0"/>
              </a:rPr>
              <a:t>secara</a:t>
            </a:r>
            <a:r>
              <a:rPr lang="en-US" dirty="0">
                <a:latin typeface="Calibri" pitchFamily="34" charset="0"/>
              </a:rPr>
              <a:t> </a:t>
            </a:r>
            <a:r>
              <a:rPr lang="en-US" dirty="0" err="1">
                <a:latin typeface="Calibri" pitchFamily="34" charset="0"/>
              </a:rPr>
              <a:t>langsung</a:t>
            </a:r>
            <a:r>
              <a:rPr lang="en-US" dirty="0">
                <a:latin typeface="Calibri" pitchFamily="34" charset="0"/>
              </a:rPr>
              <a:t> </a:t>
            </a:r>
            <a:r>
              <a:rPr lang="en-US" dirty="0" err="1">
                <a:latin typeface="Calibri" pitchFamily="34" charset="0"/>
              </a:rPr>
              <a:t>terlibat</a:t>
            </a:r>
            <a:r>
              <a:rPr lang="en-US" dirty="0">
                <a:latin typeface="Calibri" pitchFamily="34" charset="0"/>
              </a:rPr>
              <a:t> </a:t>
            </a:r>
            <a:r>
              <a:rPr lang="en-US" dirty="0" err="1">
                <a:latin typeface="Calibri" pitchFamily="34" charset="0"/>
              </a:rPr>
              <a:t>dalam</a:t>
            </a:r>
            <a:r>
              <a:rPr lang="en-US" dirty="0">
                <a:latin typeface="Calibri" pitchFamily="34" charset="0"/>
              </a:rPr>
              <a:t> </a:t>
            </a:r>
            <a:r>
              <a:rPr lang="en-US" dirty="0" err="1">
                <a:latin typeface="Calibri" pitchFamily="34" charset="0"/>
              </a:rPr>
              <a:t>pelaksanaan</a:t>
            </a:r>
            <a:r>
              <a:rPr lang="en-US" dirty="0">
                <a:latin typeface="Calibri" pitchFamily="34" charset="0"/>
              </a:rPr>
              <a:t> </a:t>
            </a:r>
            <a:r>
              <a:rPr lang="en-US" dirty="0" err="1">
                <a:latin typeface="Calibri" pitchFamily="34" charset="0"/>
              </a:rPr>
              <a:t>kegiatan</a:t>
            </a:r>
            <a:r>
              <a:rPr lang="en-US" dirty="0">
                <a:latin typeface="Calibri" pitchFamily="34" charset="0"/>
              </a:rPr>
              <a:t>.</a:t>
            </a:r>
          </a:p>
          <a:p>
            <a:pPr marL="342900" indent="-342900">
              <a:buFontTx/>
              <a:buAutoNum type="arabicPeriod"/>
            </a:pPr>
            <a:r>
              <a:rPr lang="en-US" dirty="0">
                <a:latin typeface="Calibri" pitchFamily="34" charset="0"/>
              </a:rPr>
              <a:t>Isi </a:t>
            </a:r>
            <a:r>
              <a:rPr lang="en-US" dirty="0" err="1">
                <a:latin typeface="Calibri" pitchFamily="34" charset="0"/>
              </a:rPr>
              <a:t>Identitas</a:t>
            </a:r>
            <a:r>
              <a:rPr lang="en-US" dirty="0">
                <a:latin typeface="Calibri" pitchFamily="34" charset="0"/>
              </a:rPr>
              <a:t> SOP</a:t>
            </a:r>
          </a:p>
          <a:p>
            <a:pPr marL="342900" indent="-342900"/>
            <a:r>
              <a:rPr lang="en-US" dirty="0">
                <a:latin typeface="Calibri" pitchFamily="34" charset="0"/>
              </a:rPr>
              <a:t>	- </a:t>
            </a:r>
            <a:r>
              <a:rPr lang="en-US" dirty="0" err="1">
                <a:latin typeface="Calibri" pitchFamily="34" charset="0"/>
              </a:rPr>
              <a:t>Kelengkapan</a:t>
            </a:r>
            <a:r>
              <a:rPr lang="en-US" dirty="0">
                <a:latin typeface="Calibri" pitchFamily="34" charset="0"/>
              </a:rPr>
              <a:t> </a:t>
            </a:r>
            <a:r>
              <a:rPr lang="en-US" dirty="0" err="1">
                <a:latin typeface="Calibri" pitchFamily="34" charset="0"/>
              </a:rPr>
              <a:t>apa</a:t>
            </a:r>
            <a:r>
              <a:rPr lang="en-US" dirty="0">
                <a:latin typeface="Calibri" pitchFamily="34" charset="0"/>
              </a:rPr>
              <a:t> yang </a:t>
            </a:r>
            <a:r>
              <a:rPr lang="en-US" dirty="0" err="1">
                <a:latin typeface="Calibri" pitchFamily="34" charset="0"/>
              </a:rPr>
              <a:t>diperlukan</a:t>
            </a:r>
            <a:r>
              <a:rPr lang="en-US" dirty="0">
                <a:latin typeface="Calibri" pitchFamily="34" charset="0"/>
              </a:rPr>
              <a:t> </a:t>
            </a:r>
            <a:r>
              <a:rPr lang="en-US" dirty="0" err="1">
                <a:latin typeface="Calibri" pitchFamily="34" charset="0"/>
              </a:rPr>
              <a:t>dalam</a:t>
            </a:r>
            <a:r>
              <a:rPr lang="en-US" dirty="0">
                <a:latin typeface="Calibri" pitchFamily="34" charset="0"/>
              </a:rPr>
              <a:t> </a:t>
            </a:r>
            <a:r>
              <a:rPr lang="en-US" dirty="0" err="1">
                <a:latin typeface="Calibri" pitchFamily="34" charset="0"/>
              </a:rPr>
              <a:t>melaksanakan</a:t>
            </a:r>
            <a:r>
              <a:rPr lang="en-US" dirty="0">
                <a:latin typeface="Calibri" pitchFamily="34" charset="0"/>
              </a:rPr>
              <a:t> </a:t>
            </a:r>
            <a:r>
              <a:rPr lang="en-US" dirty="0" err="1">
                <a:latin typeface="Calibri" pitchFamily="34" charset="0"/>
              </a:rPr>
              <a:t>kegiatan</a:t>
            </a:r>
            <a:r>
              <a:rPr lang="en-US" dirty="0">
                <a:latin typeface="Calibri" pitchFamily="34" charset="0"/>
              </a:rPr>
              <a:t>. </a:t>
            </a:r>
          </a:p>
          <a:p>
            <a:pPr marL="342900" indent="-342900"/>
            <a:r>
              <a:rPr lang="en-US" dirty="0">
                <a:latin typeface="Calibri" pitchFamily="34" charset="0"/>
              </a:rPr>
              <a:t>	- </a:t>
            </a:r>
            <a:r>
              <a:rPr lang="en-US" dirty="0" err="1">
                <a:latin typeface="Calibri" pitchFamily="34" charset="0"/>
              </a:rPr>
              <a:t>Berapa</a:t>
            </a:r>
            <a:r>
              <a:rPr lang="en-US" dirty="0">
                <a:latin typeface="Calibri" pitchFamily="34" charset="0"/>
              </a:rPr>
              <a:t> lama </a:t>
            </a:r>
            <a:r>
              <a:rPr lang="en-US" dirty="0" err="1">
                <a:latin typeface="Calibri" pitchFamily="34" charset="0"/>
              </a:rPr>
              <a:t>waktu</a:t>
            </a:r>
            <a:r>
              <a:rPr lang="en-US" dirty="0">
                <a:latin typeface="Calibri" pitchFamily="34" charset="0"/>
              </a:rPr>
              <a:t> </a:t>
            </a:r>
            <a:r>
              <a:rPr lang="en-US" dirty="0" err="1">
                <a:latin typeface="Calibri" pitchFamily="34" charset="0"/>
              </a:rPr>
              <a:t>diperlukan</a:t>
            </a:r>
            <a:r>
              <a:rPr lang="en-US" dirty="0">
                <a:latin typeface="Calibri" pitchFamily="34" charset="0"/>
              </a:rPr>
              <a:t> </a:t>
            </a:r>
            <a:r>
              <a:rPr lang="en-US" dirty="0" err="1">
                <a:latin typeface="Calibri" pitchFamily="34" charset="0"/>
              </a:rPr>
              <a:t>untuk</a:t>
            </a:r>
            <a:r>
              <a:rPr lang="en-US" dirty="0">
                <a:latin typeface="Calibri" pitchFamily="34" charset="0"/>
              </a:rPr>
              <a:t> </a:t>
            </a:r>
            <a:r>
              <a:rPr lang="en-US" dirty="0" err="1">
                <a:latin typeface="Calibri" pitchFamily="34" charset="0"/>
              </a:rPr>
              <a:t>melakukan</a:t>
            </a:r>
            <a:r>
              <a:rPr lang="en-US" dirty="0">
                <a:latin typeface="Calibri" pitchFamily="34" charset="0"/>
              </a:rPr>
              <a:t> </a:t>
            </a:r>
            <a:r>
              <a:rPr lang="en-US" dirty="0" err="1">
                <a:latin typeface="Calibri" pitchFamily="34" charset="0"/>
              </a:rPr>
              <a:t>kegiatan</a:t>
            </a:r>
            <a:r>
              <a:rPr lang="en-US" dirty="0">
                <a:latin typeface="Calibri" pitchFamily="34" charset="0"/>
              </a:rPr>
              <a:t> </a:t>
            </a:r>
            <a:r>
              <a:rPr lang="en-US" dirty="0" err="1">
                <a:latin typeface="Calibri" pitchFamily="34" charset="0"/>
              </a:rPr>
              <a:t>tersebut</a:t>
            </a:r>
            <a:r>
              <a:rPr lang="en-US" dirty="0">
                <a:latin typeface="Calibri" pitchFamily="34" charset="0"/>
              </a:rPr>
              <a:t>. </a:t>
            </a:r>
          </a:p>
          <a:p>
            <a:pPr marL="342900" indent="-342900"/>
            <a:r>
              <a:rPr lang="en-US" dirty="0">
                <a:latin typeface="Calibri" pitchFamily="34" charset="0"/>
              </a:rPr>
              <a:t>	- </a:t>
            </a:r>
            <a:r>
              <a:rPr lang="en-US" dirty="0" err="1">
                <a:latin typeface="Calibri" pitchFamily="34" charset="0"/>
              </a:rPr>
              <a:t>Apa</a:t>
            </a:r>
            <a:r>
              <a:rPr lang="en-US" dirty="0">
                <a:latin typeface="Calibri" pitchFamily="34" charset="0"/>
              </a:rPr>
              <a:t> </a:t>
            </a:r>
            <a:r>
              <a:rPr lang="en-US" i="1" dirty="0">
                <a:latin typeface="Calibri" pitchFamily="34" charset="0"/>
              </a:rPr>
              <a:t>output </a:t>
            </a:r>
            <a:r>
              <a:rPr lang="en-US" dirty="0">
                <a:latin typeface="Calibri" pitchFamily="34" charset="0"/>
              </a:rPr>
              <a:t>(</a:t>
            </a:r>
            <a:r>
              <a:rPr lang="en-US" dirty="0" err="1">
                <a:latin typeface="Calibri" pitchFamily="34" charset="0"/>
              </a:rPr>
              <a:t>hasil</a:t>
            </a:r>
            <a:r>
              <a:rPr lang="en-US" dirty="0">
                <a:latin typeface="Calibri" pitchFamily="34" charset="0"/>
              </a:rPr>
              <a:t>/</a:t>
            </a:r>
            <a:r>
              <a:rPr lang="en-US" dirty="0" err="1">
                <a:latin typeface="Calibri" pitchFamily="34" charset="0"/>
              </a:rPr>
              <a:t>produk</a:t>
            </a:r>
            <a:r>
              <a:rPr lang="en-US" dirty="0">
                <a:latin typeface="Calibri" pitchFamily="34" charset="0"/>
              </a:rPr>
              <a:t>) yang </a:t>
            </a:r>
            <a:r>
              <a:rPr lang="en-US" dirty="0" err="1">
                <a:latin typeface="Calibri" pitchFamily="34" charset="0"/>
              </a:rPr>
              <a:t>dihasilkan</a:t>
            </a:r>
            <a:r>
              <a:rPr lang="en-US" dirty="0">
                <a:latin typeface="Calibri" pitchFamily="34" charset="0"/>
              </a:rPr>
              <a:t>. </a:t>
            </a:r>
          </a:p>
          <a:p>
            <a:pPr marL="342900" indent="-342900"/>
            <a:r>
              <a:rPr lang="en-US" dirty="0">
                <a:latin typeface="Calibri" pitchFamily="34" charset="0"/>
              </a:rPr>
              <a:t>	- </a:t>
            </a:r>
            <a:r>
              <a:rPr lang="en-US" dirty="0" err="1">
                <a:latin typeface="Calibri" pitchFamily="34" charset="0"/>
              </a:rPr>
              <a:t>Keterangan</a:t>
            </a:r>
            <a:r>
              <a:rPr lang="en-US" dirty="0">
                <a:latin typeface="Calibri" pitchFamily="34" charset="0"/>
              </a:rPr>
              <a:t>/</a:t>
            </a:r>
            <a:r>
              <a:rPr lang="en-US" dirty="0" err="1">
                <a:latin typeface="Calibri" pitchFamily="34" charset="0"/>
              </a:rPr>
              <a:t>penjelasan</a:t>
            </a:r>
            <a:r>
              <a:rPr lang="en-US" dirty="0">
                <a:latin typeface="Calibri" pitchFamily="34" charset="0"/>
              </a:rPr>
              <a:t> </a:t>
            </a:r>
            <a:r>
              <a:rPr lang="en-US" dirty="0" err="1">
                <a:latin typeface="Calibri" pitchFamily="34" charset="0"/>
              </a:rPr>
              <a:t>singkat</a:t>
            </a:r>
            <a:r>
              <a:rPr lang="en-US" dirty="0">
                <a:latin typeface="Calibri" pitchFamily="34" charset="0"/>
              </a:rPr>
              <a:t> </a:t>
            </a:r>
            <a:r>
              <a:rPr lang="en-US" dirty="0" err="1">
                <a:latin typeface="Calibri" pitchFamily="34" charset="0"/>
              </a:rPr>
              <a:t>apa</a:t>
            </a:r>
            <a:r>
              <a:rPr lang="en-US" dirty="0">
                <a:latin typeface="Calibri" pitchFamily="34" charset="0"/>
              </a:rPr>
              <a:t> yang </a:t>
            </a:r>
            <a:r>
              <a:rPr lang="en-US" dirty="0" err="1">
                <a:latin typeface="Calibri" pitchFamily="34" charset="0"/>
              </a:rPr>
              <a:t>perlu</a:t>
            </a:r>
            <a:r>
              <a:rPr lang="en-US" dirty="0">
                <a:latin typeface="Calibri" pitchFamily="34" charset="0"/>
              </a:rPr>
              <a:t> </a:t>
            </a:r>
            <a:r>
              <a:rPr lang="en-US" dirty="0" err="1">
                <a:latin typeface="Calibri" pitchFamily="34" charset="0"/>
              </a:rPr>
              <a:t>ditulis</a:t>
            </a:r>
            <a:r>
              <a:rPr lang="en-US" dirty="0">
                <a:latin typeface="Calibri" pitchFamily="34" charset="0"/>
              </a:rPr>
              <a:t> </a:t>
            </a:r>
            <a:r>
              <a:rPr lang="en-US" dirty="0" err="1">
                <a:latin typeface="Calibri" pitchFamily="34" charset="0"/>
              </a:rPr>
              <a:t>dalam</a:t>
            </a:r>
            <a:r>
              <a:rPr lang="en-US" dirty="0">
                <a:latin typeface="Calibri" pitchFamily="34" charset="0"/>
              </a:rPr>
              <a:t>  </a:t>
            </a:r>
            <a:r>
              <a:rPr lang="en-US" dirty="0" err="1">
                <a:latin typeface="Calibri" pitchFamily="34" charset="0"/>
              </a:rPr>
              <a:t>melaksanakan</a:t>
            </a:r>
            <a:r>
              <a:rPr lang="en-US" dirty="0">
                <a:latin typeface="Calibri" pitchFamily="34" charset="0"/>
              </a:rPr>
              <a:t>  </a:t>
            </a:r>
          </a:p>
          <a:p>
            <a:pPr marL="342900" indent="-342900"/>
            <a:r>
              <a:rPr lang="en-US" dirty="0">
                <a:latin typeface="Calibri" pitchFamily="34" charset="0"/>
              </a:rPr>
              <a:t> 	   </a:t>
            </a:r>
            <a:r>
              <a:rPr lang="en-US" dirty="0" err="1">
                <a:latin typeface="Calibri" pitchFamily="34" charset="0"/>
              </a:rPr>
              <a:t>kegiatan</a:t>
            </a:r>
            <a:r>
              <a:rPr lang="en-US" dirty="0">
                <a:latin typeface="Calibri" pitchFamily="34" charset="0"/>
              </a:rPr>
              <a:t>. </a:t>
            </a:r>
          </a:p>
          <a:p>
            <a:pPr marL="342900" indent="-342900"/>
            <a:r>
              <a:rPr lang="en-US" dirty="0">
                <a:latin typeface="Calibri" pitchFamily="34" charset="0"/>
              </a:rPr>
              <a:t>5. 	</a:t>
            </a:r>
            <a:r>
              <a:rPr lang="en-US" dirty="0" err="1">
                <a:latin typeface="Calibri" pitchFamily="34" charset="0"/>
              </a:rPr>
              <a:t>Buat</a:t>
            </a:r>
            <a:r>
              <a:rPr lang="en-US" dirty="0">
                <a:latin typeface="Calibri" pitchFamily="34" charset="0"/>
              </a:rPr>
              <a:t> </a:t>
            </a:r>
            <a:r>
              <a:rPr lang="en-US" dirty="0" err="1">
                <a:latin typeface="Calibri" pitchFamily="34" charset="0"/>
              </a:rPr>
              <a:t>dalam</a:t>
            </a:r>
            <a:r>
              <a:rPr lang="en-US" dirty="0">
                <a:latin typeface="Calibri" pitchFamily="34" charset="0"/>
              </a:rPr>
              <a:t> </a:t>
            </a:r>
            <a:r>
              <a:rPr lang="en-US" dirty="0" err="1">
                <a:latin typeface="Calibri" pitchFamily="34" charset="0"/>
              </a:rPr>
              <a:t>bentuk</a:t>
            </a:r>
            <a:r>
              <a:rPr lang="en-US" dirty="0">
                <a:latin typeface="Calibri" pitchFamily="34" charset="0"/>
              </a:rPr>
              <a:t> flowchart.</a:t>
            </a:r>
          </a:p>
          <a:p>
            <a:pPr marL="342900" indent="-342900"/>
            <a:r>
              <a:rPr lang="en-US" dirty="0">
                <a:latin typeface="Calibri" pitchFamily="34" charset="0"/>
              </a:rPr>
              <a:t>6.	</a:t>
            </a:r>
            <a:r>
              <a:rPr lang="en-US" dirty="0" err="1">
                <a:latin typeface="Calibri" pitchFamily="34" charset="0"/>
              </a:rPr>
              <a:t>Cek</a:t>
            </a:r>
            <a:r>
              <a:rPr lang="en-US" dirty="0">
                <a:latin typeface="Calibri" pitchFamily="34" charset="0"/>
              </a:rPr>
              <a:t> </a:t>
            </a:r>
            <a:r>
              <a:rPr lang="en-US" dirty="0" err="1">
                <a:latin typeface="Calibri" pitchFamily="34" charset="0"/>
              </a:rPr>
              <a:t>kembali</a:t>
            </a:r>
            <a:r>
              <a:rPr lang="en-US" dirty="0">
                <a:latin typeface="Calibri" pitchFamily="34" charset="0"/>
              </a:rPr>
              <a:t> </a:t>
            </a:r>
            <a:r>
              <a:rPr lang="en-US" dirty="0" err="1">
                <a:latin typeface="Calibri" pitchFamily="34" charset="0"/>
              </a:rPr>
              <a:t>kesesuaian</a:t>
            </a:r>
            <a:r>
              <a:rPr lang="en-US" dirty="0">
                <a:latin typeface="Calibri" pitchFamily="34" charset="0"/>
              </a:rPr>
              <a:t> </a:t>
            </a:r>
            <a:r>
              <a:rPr lang="en-US" dirty="0" err="1">
                <a:latin typeface="Calibri" pitchFamily="34" charset="0"/>
              </a:rPr>
              <a:t>nama</a:t>
            </a:r>
            <a:r>
              <a:rPr lang="en-US" dirty="0">
                <a:latin typeface="Calibri" pitchFamily="34" charset="0"/>
              </a:rPr>
              <a:t> SOP </a:t>
            </a:r>
            <a:r>
              <a:rPr lang="en-US" dirty="0" err="1">
                <a:latin typeface="Calibri" pitchFamily="34" charset="0"/>
              </a:rPr>
              <a:t>dengan</a:t>
            </a:r>
            <a:r>
              <a:rPr lang="en-US" dirty="0">
                <a:latin typeface="Calibri" pitchFamily="34" charset="0"/>
              </a:rPr>
              <a:t> </a:t>
            </a:r>
            <a:r>
              <a:rPr lang="en-US" i="1" dirty="0">
                <a:latin typeface="Calibri" pitchFamily="34" charset="0"/>
              </a:rPr>
              <a:t>input </a:t>
            </a:r>
            <a:r>
              <a:rPr lang="en-US" dirty="0" err="1">
                <a:latin typeface="Calibri" pitchFamily="34" charset="0"/>
              </a:rPr>
              <a:t>dan</a:t>
            </a:r>
            <a:r>
              <a:rPr lang="en-US" dirty="0">
                <a:latin typeface="Calibri" pitchFamily="34" charset="0"/>
              </a:rPr>
              <a:t> </a:t>
            </a:r>
            <a:r>
              <a:rPr lang="en-US" i="1" dirty="0">
                <a:latin typeface="Calibri" pitchFamily="34" charset="0"/>
              </a:rPr>
              <a:t>output </a:t>
            </a:r>
            <a:r>
              <a:rPr lang="en-US" dirty="0" err="1">
                <a:latin typeface="Calibri" pitchFamily="34" charset="0"/>
              </a:rPr>
              <a:t>akhir</a:t>
            </a:r>
            <a:r>
              <a:rPr lang="en-US" dirty="0">
                <a:latin typeface="Calibri" pitchFamily="34" charset="0"/>
              </a:rPr>
              <a:t> </a:t>
            </a:r>
            <a:r>
              <a:rPr lang="en-US" dirty="0" err="1">
                <a:latin typeface="Calibri" pitchFamily="34" charset="0"/>
              </a:rPr>
              <a:t>kegiatan</a:t>
            </a:r>
            <a:r>
              <a:rPr lang="en-US" dirty="0">
                <a:latin typeface="Calibri" pitchFamily="34" charset="0"/>
              </a:rPr>
              <a:t>. </a:t>
            </a:r>
          </a:p>
          <a:p>
            <a:pPr marL="342900" indent="-342900">
              <a:spcAft>
                <a:spcPts val="1000"/>
              </a:spcAft>
              <a:buFontTx/>
              <a:buAutoNum type="arabicPeriod"/>
            </a:pPr>
            <a:endParaRPr lang="en-US" sz="1400" dirty="0">
              <a:latin typeface="Gill Sans MT" pitchFamily="34" charset="0"/>
            </a:endParaRPr>
          </a:p>
          <a:p>
            <a:pPr marL="342900" indent="-342900">
              <a:spcAft>
                <a:spcPts val="1000"/>
              </a:spcAft>
              <a:buFontTx/>
              <a:buAutoNum type="arabicPeriod"/>
            </a:pPr>
            <a:endParaRPr lang="en-US" sz="1400" dirty="0"/>
          </a:p>
        </p:txBody>
      </p:sp>
      <p:sp>
        <p:nvSpPr>
          <p:cNvPr id="5" name="Snip Single Corner Rectangle 4"/>
          <p:cNvSpPr/>
          <p:nvPr/>
        </p:nvSpPr>
        <p:spPr>
          <a:xfrm>
            <a:off x="228600" y="1028700"/>
            <a:ext cx="8686800" cy="342900"/>
          </a:xfrm>
          <a:prstGeom prst="snip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200" b="1" dirty="0" err="1">
                <a:solidFill>
                  <a:schemeClr val="tx1"/>
                </a:solidFill>
              </a:rPr>
              <a:t>Langkah</a:t>
            </a:r>
            <a:r>
              <a:rPr lang="en-US" sz="2200" b="1" dirty="0">
                <a:solidFill>
                  <a:schemeClr val="tx1"/>
                </a:solidFill>
              </a:rPr>
              <a:t> </a:t>
            </a:r>
            <a:r>
              <a:rPr lang="en-US" sz="2200" b="1" dirty="0" err="1">
                <a:solidFill>
                  <a:schemeClr val="tx1"/>
                </a:solidFill>
              </a:rPr>
              <a:t>Penyusunan</a:t>
            </a:r>
            <a:r>
              <a:rPr lang="en-US" sz="2200" b="1" dirty="0">
                <a:solidFill>
                  <a:schemeClr val="tx1"/>
                </a:solidFill>
              </a:rPr>
              <a:t> Flowchart</a:t>
            </a:r>
          </a:p>
        </p:txBody>
      </p:sp>
    </p:spTree>
    <p:extLst>
      <p:ext uri="{BB962C8B-B14F-4D97-AF65-F5344CB8AC3E}">
        <p14:creationId xmlns:p14="http://schemas.microsoft.com/office/powerpoint/2010/main" val="1803419884"/>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4AE1F455-8BCD-449D-8D26-BD23D638BCAD}"/>
              </a:ext>
            </a:extLst>
          </p:cNvPr>
          <p:cNvSpPr>
            <a:spLocks noGrp="1"/>
          </p:cNvSpPr>
          <p:nvPr>
            <p:ph idx="1"/>
          </p:nvPr>
        </p:nvSpPr>
        <p:spPr>
          <a:xfrm>
            <a:off x="762000" y="533400"/>
            <a:ext cx="7924800" cy="5715000"/>
          </a:xfrm>
        </p:spPr>
        <p:txBody>
          <a:bodyPr/>
          <a:lstStyle/>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8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a:p>
            <a:pPr marL="609600" indent="-609600" eaLnBrk="1" hangingPunct="1">
              <a:lnSpc>
                <a:spcPct val="80000"/>
              </a:lnSpc>
              <a:buFontTx/>
              <a:buNone/>
            </a:pPr>
            <a:endParaRPr lang="en-US" altLang="en-US" sz="1400">
              <a:latin typeface="Times New Roman" panose="02020603050405020304" pitchFamily="18" charset="0"/>
            </a:endParaRPr>
          </a:p>
        </p:txBody>
      </p:sp>
      <p:sp>
        <p:nvSpPr>
          <p:cNvPr id="23555" name="Rectangle 4">
            <a:extLst>
              <a:ext uri="{FF2B5EF4-FFF2-40B4-BE49-F238E27FC236}">
                <a16:creationId xmlns:a16="http://schemas.microsoft.com/office/drawing/2014/main" id="{44457DBC-AEC1-44F7-BB46-068643C20A1C}"/>
              </a:ext>
            </a:extLst>
          </p:cNvPr>
          <p:cNvSpPr>
            <a:spLocks noChangeArrowheads="1"/>
          </p:cNvSpPr>
          <p:nvPr/>
        </p:nvSpPr>
        <p:spPr bwMode="auto">
          <a:xfrm>
            <a:off x="762000" y="914400"/>
            <a:ext cx="762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id-ID" altLang="en-US"/>
          </a:p>
        </p:txBody>
      </p:sp>
      <p:sp>
        <p:nvSpPr>
          <p:cNvPr id="18438" name="Rectangle 6">
            <a:extLst>
              <a:ext uri="{FF2B5EF4-FFF2-40B4-BE49-F238E27FC236}">
                <a16:creationId xmlns:a16="http://schemas.microsoft.com/office/drawing/2014/main" id="{3EA707AD-A8FD-4268-8152-D633C7BD8184}"/>
              </a:ext>
            </a:extLst>
          </p:cNvPr>
          <p:cNvSpPr>
            <a:spLocks noChangeArrowheads="1"/>
          </p:cNvSpPr>
          <p:nvPr/>
        </p:nvSpPr>
        <p:spPr bwMode="auto">
          <a:xfrm>
            <a:off x="838200" y="228600"/>
            <a:ext cx="7924800" cy="7818438"/>
          </a:xfrm>
          <a:prstGeom prst="rect">
            <a:avLst/>
          </a:prstGeom>
          <a:noFill/>
          <a:ln w="9525">
            <a:noFill/>
            <a:miter lim="800000"/>
            <a:headEnd/>
            <a:tailEnd/>
          </a:ln>
          <a:effectLst/>
        </p:spPr>
        <p:txBody>
          <a:bodyPr>
            <a:spAutoFit/>
          </a:bodyPr>
          <a:lstStyle/>
          <a:p>
            <a:pPr>
              <a:defRPr/>
            </a:pPr>
            <a:r>
              <a:rPr lang="en-US" sz="2400" b="1">
                <a:effectLst>
                  <a:outerShdw blurRad="38100" dist="38100" dir="2700000" algn="tl">
                    <a:srgbClr val="000000"/>
                  </a:outerShdw>
                </a:effectLst>
                <a:latin typeface="Times New Roman" pitchFamily="18" charset="0"/>
              </a:rPr>
              <a:t>Kepustakaan </a:t>
            </a:r>
          </a:p>
          <a:p>
            <a:pPr>
              <a:defRPr/>
            </a:pPr>
            <a:endParaRPr lang="en-US" sz="2400" b="1">
              <a:effectLst>
                <a:outerShdw blurRad="38100" dist="38100" dir="2700000" algn="tl">
                  <a:srgbClr val="000000"/>
                </a:outerShdw>
              </a:effectLst>
              <a:latin typeface="Times New Roman" pitchFamily="18" charset="0"/>
            </a:endParaRPr>
          </a:p>
          <a:p>
            <a:pPr>
              <a:defRPr/>
            </a:pPr>
            <a:r>
              <a:rPr lang="en-US" sz="1600">
                <a:effectLst>
                  <a:outerShdw blurRad="38100" dist="38100" dir="2700000" algn="tl">
                    <a:srgbClr val="000000"/>
                  </a:outerShdw>
                </a:effectLst>
                <a:latin typeface="Times New Roman" pitchFamily="18" charset="0"/>
              </a:rPr>
              <a:t>    Bass, Bernard M; Stogdill’s Handbook of Leadership : </a:t>
            </a:r>
            <a:r>
              <a:rPr lang="en-US" sz="1600" i="1">
                <a:effectLst>
                  <a:outerShdw blurRad="38100" dist="38100" dir="2700000" algn="tl">
                    <a:srgbClr val="000000"/>
                  </a:outerShdw>
                </a:effectLst>
                <a:latin typeface="Times New Roman" pitchFamily="18" charset="0"/>
              </a:rPr>
              <a:t>A Survey, Theory and Research,</a:t>
            </a:r>
          </a:p>
          <a:p>
            <a:pPr>
              <a:defRPr/>
            </a:pPr>
            <a:r>
              <a:rPr lang="en-US" sz="1600" i="1">
                <a:effectLst>
                  <a:outerShdw blurRad="38100" dist="38100" dir="2700000" algn="tl">
                    <a:srgbClr val="000000"/>
                  </a:outerShdw>
                </a:effectLst>
                <a:latin typeface="Times New Roman" pitchFamily="18" charset="0"/>
              </a:rPr>
              <a:t>        </a:t>
            </a:r>
            <a:r>
              <a:rPr lang="en-US" sz="1600">
                <a:effectLst>
                  <a:outerShdw blurRad="38100" dist="38100" dir="2700000" algn="tl">
                    <a:srgbClr val="000000"/>
                  </a:outerShdw>
                </a:effectLst>
                <a:latin typeface="Times New Roman" pitchFamily="18" charset="0"/>
              </a:rPr>
              <a:t>     revised and expanded edition, The Free Press, New york, 1981 </a:t>
            </a:r>
          </a:p>
          <a:p>
            <a:pPr>
              <a:defRPr/>
            </a:pPr>
            <a:r>
              <a:rPr lang="en-US" sz="1600">
                <a:effectLst>
                  <a:outerShdw blurRad="38100" dist="38100" dir="2700000" algn="tl">
                    <a:srgbClr val="000000"/>
                  </a:outerShdw>
                </a:effectLst>
                <a:latin typeface="Times New Roman" pitchFamily="18" charset="0"/>
              </a:rPr>
              <a:t>    Bitel, Lester Robert (ed); </a:t>
            </a:r>
            <a:r>
              <a:rPr lang="en-US" sz="1600" i="1">
                <a:effectLst>
                  <a:outerShdw blurRad="38100" dist="38100" dir="2700000" algn="tl">
                    <a:srgbClr val="000000"/>
                  </a:outerShdw>
                </a:effectLst>
                <a:latin typeface="Times New Roman" pitchFamily="18" charset="0"/>
              </a:rPr>
              <a:t>Encyclopedia of Professional Management</a:t>
            </a:r>
            <a:r>
              <a:rPr lang="en-US" sz="1600">
                <a:effectLst>
                  <a:outerShdw blurRad="38100" dist="38100" dir="2700000" algn="tl">
                    <a:srgbClr val="000000"/>
                  </a:outerShdw>
                </a:effectLst>
                <a:latin typeface="Times New Roman" pitchFamily="18" charset="0"/>
              </a:rPr>
              <a:t>, Volume 1 &amp; 2, </a:t>
            </a:r>
          </a:p>
          <a:p>
            <a:pPr>
              <a:defRPr/>
            </a:pPr>
            <a:r>
              <a:rPr lang="en-US" sz="1600">
                <a:effectLst>
                  <a:outerShdw blurRad="38100" dist="38100" dir="2700000" algn="tl">
                    <a:srgbClr val="000000"/>
                  </a:outerShdw>
                </a:effectLst>
                <a:latin typeface="Times New Roman" pitchFamily="18" charset="0"/>
              </a:rPr>
              <a:t>             McGraw-Hill. Inc, 1980</a:t>
            </a:r>
          </a:p>
          <a:p>
            <a:pPr>
              <a:defRPr/>
            </a:pPr>
            <a:r>
              <a:rPr lang="en-US" sz="1600">
                <a:effectLst>
                  <a:outerShdw blurRad="38100" dist="38100" dir="2700000" algn="tl">
                    <a:srgbClr val="000000"/>
                  </a:outerShdw>
                </a:effectLst>
                <a:latin typeface="Times New Roman" pitchFamily="18" charset="0"/>
              </a:rPr>
              <a:t>   Corson, John J and Joseph P. Harris; </a:t>
            </a:r>
            <a:r>
              <a:rPr lang="en-US" sz="1600" i="1">
                <a:effectLst>
                  <a:outerShdw blurRad="38100" dist="38100" dir="2700000" algn="tl">
                    <a:srgbClr val="000000"/>
                  </a:outerShdw>
                </a:effectLst>
                <a:latin typeface="Times New Roman" pitchFamily="18" charset="0"/>
              </a:rPr>
              <a:t>Public Administration on Modern Society</a:t>
            </a:r>
            <a:r>
              <a:rPr lang="en-US" sz="1600">
                <a:effectLst>
                  <a:outerShdw blurRad="38100" dist="38100" dir="2700000" algn="tl">
                    <a:srgbClr val="000000"/>
                  </a:outerShdw>
                </a:effectLst>
                <a:latin typeface="Times New Roman" pitchFamily="18" charset="0"/>
              </a:rPr>
              <a:t>, </a:t>
            </a:r>
          </a:p>
          <a:p>
            <a:pPr>
              <a:defRPr/>
            </a:pPr>
            <a:r>
              <a:rPr lang="en-US" sz="1600">
                <a:effectLst>
                  <a:outerShdw blurRad="38100" dist="38100" dir="2700000" algn="tl">
                    <a:srgbClr val="000000"/>
                  </a:outerShdw>
                </a:effectLst>
                <a:latin typeface="Times New Roman" pitchFamily="18" charset="0"/>
              </a:rPr>
              <a:t>             McGraw-Hill Book Company, INC, New York, 1963.</a:t>
            </a:r>
          </a:p>
          <a:p>
            <a:pPr>
              <a:defRPr/>
            </a:pPr>
            <a:r>
              <a:rPr lang="en-US" sz="1600">
                <a:effectLst>
                  <a:outerShdw blurRad="38100" dist="38100" dir="2700000" algn="tl">
                    <a:srgbClr val="000000"/>
                  </a:outerShdw>
                </a:effectLst>
                <a:latin typeface="Times New Roman" pitchFamily="18" charset="0"/>
              </a:rPr>
              <a:t>   Dimock, M. E; </a:t>
            </a:r>
            <a:r>
              <a:rPr lang="en-US" sz="1600" i="1">
                <a:effectLst>
                  <a:outerShdw blurRad="38100" dist="38100" dir="2700000" algn="tl">
                    <a:srgbClr val="000000"/>
                  </a:outerShdw>
                </a:effectLst>
                <a:latin typeface="Times New Roman" pitchFamily="18" charset="0"/>
              </a:rPr>
              <a:t>Public Administration</a:t>
            </a:r>
            <a:r>
              <a:rPr lang="en-US" sz="1600">
                <a:effectLst>
                  <a:outerShdw blurRad="38100" dist="38100" dir="2700000" algn="tl">
                    <a:srgbClr val="000000"/>
                  </a:outerShdw>
                </a:effectLst>
                <a:latin typeface="Times New Roman" pitchFamily="18" charset="0"/>
              </a:rPr>
              <a:t>, Rinehart &amp; Co, New York, 1960. </a:t>
            </a:r>
          </a:p>
          <a:p>
            <a:pPr>
              <a:defRPr/>
            </a:pPr>
            <a:r>
              <a:rPr lang="en-US" sz="1600">
                <a:effectLst>
                  <a:outerShdw blurRad="38100" dist="38100" dir="2700000" algn="tl">
                    <a:srgbClr val="000000"/>
                  </a:outerShdw>
                </a:effectLst>
                <a:latin typeface="Times New Roman" pitchFamily="18" charset="0"/>
              </a:rPr>
              <a:t>   Etzioni, Amitai; </a:t>
            </a:r>
            <a:r>
              <a:rPr lang="en-US" sz="1600" i="1">
                <a:effectLst>
                  <a:outerShdw blurRad="38100" dist="38100" dir="2700000" algn="tl">
                    <a:srgbClr val="000000"/>
                  </a:outerShdw>
                </a:effectLst>
                <a:latin typeface="Times New Roman" pitchFamily="18" charset="0"/>
              </a:rPr>
              <a:t>Organisasi-organisasi Modern</a:t>
            </a:r>
            <a:r>
              <a:rPr lang="en-US" sz="1600">
                <a:effectLst>
                  <a:outerShdw blurRad="38100" dist="38100" dir="2700000" algn="tl">
                    <a:srgbClr val="000000"/>
                  </a:outerShdw>
                </a:effectLst>
                <a:latin typeface="Times New Roman" pitchFamily="18" charset="0"/>
              </a:rPr>
              <a:t>, Universitas Indonesia, Jakarta, 1985. </a:t>
            </a:r>
          </a:p>
          <a:p>
            <a:pPr>
              <a:defRPr/>
            </a:pPr>
            <a:r>
              <a:rPr lang="en-US" sz="1600">
                <a:effectLst>
                  <a:outerShdw blurRad="38100" dist="38100" dir="2700000" algn="tl">
                    <a:srgbClr val="000000"/>
                  </a:outerShdw>
                </a:effectLst>
                <a:latin typeface="Times New Roman" pitchFamily="18" charset="0"/>
              </a:rPr>
              <a:t>   Gibson, Janes L, John M. Ivancevich, James H. Donnelly, Jr; </a:t>
            </a:r>
            <a:r>
              <a:rPr lang="en-US" sz="1600" i="1">
                <a:effectLst>
                  <a:outerShdw blurRad="38100" dist="38100" dir="2700000" algn="tl">
                    <a:srgbClr val="000000"/>
                  </a:outerShdw>
                </a:effectLst>
                <a:latin typeface="Times New Roman" pitchFamily="18" charset="0"/>
              </a:rPr>
              <a:t>Organisasi dan </a:t>
            </a:r>
          </a:p>
          <a:p>
            <a:pPr>
              <a:defRPr/>
            </a:pPr>
            <a:r>
              <a:rPr lang="en-US" sz="1600" i="1">
                <a:effectLst>
                  <a:outerShdw blurRad="38100" dist="38100" dir="2700000" algn="tl">
                    <a:srgbClr val="000000"/>
                  </a:outerShdw>
                </a:effectLst>
                <a:latin typeface="Times New Roman" pitchFamily="18" charset="0"/>
              </a:rPr>
              <a:t>             Manajemen</a:t>
            </a:r>
            <a:r>
              <a:rPr lang="en-US" sz="1600">
                <a:effectLst>
                  <a:outerShdw blurRad="38100" dist="38100" dir="2700000" algn="tl">
                    <a:srgbClr val="000000"/>
                  </a:outerShdw>
                </a:effectLst>
                <a:latin typeface="Times New Roman" pitchFamily="18" charset="0"/>
              </a:rPr>
              <a:t>: Perilaku, Struktur, Proses, (terjemahan) edisi keempat, Erlangga, </a:t>
            </a:r>
          </a:p>
          <a:p>
            <a:pPr>
              <a:defRPr/>
            </a:pPr>
            <a:r>
              <a:rPr lang="en-US" sz="1600">
                <a:effectLst>
                  <a:outerShdw blurRad="38100" dist="38100" dir="2700000" algn="tl">
                    <a:srgbClr val="000000"/>
                  </a:outerShdw>
                </a:effectLst>
                <a:latin typeface="Times New Roman" pitchFamily="18" charset="0"/>
              </a:rPr>
              <a:t>             Jakarta, 1984.</a:t>
            </a:r>
          </a:p>
          <a:p>
            <a:pPr>
              <a:defRPr/>
            </a:pPr>
            <a:r>
              <a:rPr lang="en-US" sz="1600">
                <a:effectLst>
                  <a:outerShdw blurRad="38100" dist="38100" dir="2700000" algn="tl">
                    <a:srgbClr val="000000"/>
                  </a:outerShdw>
                </a:effectLst>
                <a:latin typeface="Times New Roman" pitchFamily="18" charset="0"/>
              </a:rPr>
              <a:t>   Goble, Frank G; Mashab Ketiga: </a:t>
            </a:r>
            <a:r>
              <a:rPr lang="en-US" sz="1600" i="1">
                <a:effectLst>
                  <a:outerShdw blurRad="38100" dist="38100" dir="2700000" algn="tl">
                    <a:srgbClr val="000000"/>
                  </a:outerShdw>
                </a:effectLst>
                <a:latin typeface="Times New Roman" pitchFamily="18" charset="0"/>
              </a:rPr>
              <a:t>Psikologi Humanistik Abraham Maslaw</a:t>
            </a:r>
            <a:r>
              <a:rPr lang="en-US" sz="1600">
                <a:effectLst>
                  <a:outerShdw blurRad="38100" dist="38100" dir="2700000" algn="tl">
                    <a:srgbClr val="000000"/>
                  </a:outerShdw>
                </a:effectLst>
                <a:latin typeface="Times New Roman" pitchFamily="18" charset="0"/>
              </a:rPr>
              <a:t>, Kanisius, </a:t>
            </a:r>
          </a:p>
          <a:p>
            <a:pPr>
              <a:defRPr/>
            </a:pPr>
            <a:r>
              <a:rPr lang="en-US" sz="1600">
                <a:effectLst>
                  <a:outerShdw blurRad="38100" dist="38100" dir="2700000" algn="tl">
                    <a:srgbClr val="000000"/>
                  </a:outerShdw>
                </a:effectLst>
                <a:latin typeface="Times New Roman" pitchFamily="18" charset="0"/>
              </a:rPr>
              <a:t>             Jogjakarta, 1987. </a:t>
            </a:r>
          </a:p>
          <a:p>
            <a:pPr>
              <a:defRPr/>
            </a:pPr>
            <a:r>
              <a:rPr lang="en-US" sz="1600">
                <a:effectLst>
                  <a:outerShdw blurRad="38100" dist="38100" dir="2700000" algn="tl">
                    <a:srgbClr val="000000"/>
                  </a:outerShdw>
                </a:effectLst>
                <a:latin typeface="Times New Roman" pitchFamily="18" charset="0"/>
              </a:rPr>
              <a:t>   Hall, Richard H; Organizations: </a:t>
            </a:r>
            <a:r>
              <a:rPr lang="en-US" sz="1600" i="1">
                <a:effectLst>
                  <a:outerShdw blurRad="38100" dist="38100" dir="2700000" algn="tl">
                    <a:srgbClr val="000000"/>
                  </a:outerShdw>
                </a:effectLst>
                <a:latin typeface="Times New Roman" pitchFamily="18" charset="0"/>
              </a:rPr>
              <a:t>Structure and Process third edition</a:t>
            </a:r>
            <a:r>
              <a:rPr lang="en-US" sz="1600">
                <a:effectLst>
                  <a:outerShdw blurRad="38100" dist="38100" dir="2700000" algn="tl">
                    <a:srgbClr val="000000"/>
                  </a:outerShdw>
                </a:effectLst>
                <a:latin typeface="Times New Roman" pitchFamily="18" charset="0"/>
              </a:rPr>
              <a:t>, Prentice Hall, Inc,</a:t>
            </a:r>
          </a:p>
          <a:p>
            <a:pPr>
              <a:defRPr/>
            </a:pPr>
            <a:r>
              <a:rPr lang="en-US" sz="1600">
                <a:effectLst>
                  <a:outerShdw blurRad="38100" dist="38100" dir="2700000" algn="tl">
                    <a:srgbClr val="000000"/>
                  </a:outerShdw>
                </a:effectLst>
                <a:latin typeface="Times New Roman" pitchFamily="18" charset="0"/>
              </a:rPr>
              <a:t>             1982. </a:t>
            </a:r>
          </a:p>
          <a:p>
            <a:pPr>
              <a:defRPr/>
            </a:pPr>
            <a:r>
              <a:rPr lang="en-US" sz="1600">
                <a:effectLst>
                  <a:outerShdw blurRad="38100" dist="38100" dir="2700000" algn="tl">
                    <a:srgbClr val="000000"/>
                  </a:outerShdw>
                </a:effectLst>
                <a:latin typeface="Times New Roman" pitchFamily="18" charset="0"/>
              </a:rPr>
              <a:t>   Hersey, Paul and Kenneth H. Blanchard; </a:t>
            </a:r>
            <a:r>
              <a:rPr lang="en-US" sz="1600" i="1">
                <a:effectLst>
                  <a:outerShdw blurRad="38100" dist="38100" dir="2700000" algn="tl">
                    <a:srgbClr val="000000"/>
                  </a:outerShdw>
                </a:effectLst>
                <a:latin typeface="Times New Roman" pitchFamily="18" charset="0"/>
              </a:rPr>
              <a:t>Management of Organisationnal Behavior</a:t>
            </a:r>
            <a:r>
              <a:rPr lang="en-US" sz="1600">
                <a:effectLst>
                  <a:outerShdw blurRad="38100" dist="38100" dir="2700000" algn="tl">
                    <a:srgbClr val="000000"/>
                  </a:outerShdw>
                </a:effectLst>
                <a:latin typeface="Times New Roman" pitchFamily="18" charset="0"/>
              </a:rPr>
              <a:t>: </a:t>
            </a:r>
          </a:p>
          <a:p>
            <a:pPr>
              <a:defRPr/>
            </a:pPr>
            <a:r>
              <a:rPr lang="en-US" sz="1600">
                <a:effectLst>
                  <a:outerShdw blurRad="38100" dist="38100" dir="2700000" algn="tl">
                    <a:srgbClr val="000000"/>
                  </a:outerShdw>
                </a:effectLst>
                <a:latin typeface="Times New Roman" pitchFamily="18" charset="0"/>
              </a:rPr>
              <a:t>              Utilizing Human Resources, fourth edition, Prentice Hall of India, New Delhi, </a:t>
            </a:r>
          </a:p>
          <a:p>
            <a:pPr>
              <a:defRPr/>
            </a:pPr>
            <a:r>
              <a:rPr lang="en-US" sz="1600">
                <a:effectLst>
                  <a:outerShdw blurRad="38100" dist="38100" dir="2700000" algn="tl">
                    <a:srgbClr val="000000"/>
                  </a:outerShdw>
                </a:effectLst>
                <a:latin typeface="Times New Roman" pitchFamily="18" charset="0"/>
              </a:rPr>
              <a:t>             1985. </a:t>
            </a:r>
          </a:p>
          <a:p>
            <a:pPr>
              <a:defRPr/>
            </a:pPr>
            <a:r>
              <a:rPr lang="en-US" sz="1600">
                <a:effectLst>
                  <a:outerShdw blurRad="38100" dist="38100" dir="2700000" algn="tl">
                    <a:srgbClr val="000000"/>
                  </a:outerShdw>
                </a:effectLst>
                <a:latin typeface="Times New Roman" pitchFamily="18" charset="0"/>
              </a:rPr>
              <a:t>   Hellriegel, Don and John W. Slocum Jr; Management: </a:t>
            </a:r>
            <a:r>
              <a:rPr lang="en-US" sz="1600" i="1">
                <a:effectLst>
                  <a:outerShdw blurRad="38100" dist="38100" dir="2700000" algn="tl">
                    <a:srgbClr val="000000"/>
                  </a:outerShdw>
                </a:effectLst>
                <a:latin typeface="Times New Roman" pitchFamily="18" charset="0"/>
              </a:rPr>
              <a:t>Contingency Approach</a:t>
            </a:r>
            <a:r>
              <a:rPr lang="en-US" sz="1600">
                <a:effectLst>
                  <a:outerShdw blurRad="38100" dist="38100" dir="2700000" algn="tl">
                    <a:srgbClr val="000000"/>
                  </a:outerShdw>
                </a:effectLst>
                <a:latin typeface="Times New Roman" pitchFamily="18" charset="0"/>
              </a:rPr>
              <a:t>, second </a:t>
            </a:r>
          </a:p>
          <a:p>
            <a:pPr>
              <a:defRPr/>
            </a:pPr>
            <a:r>
              <a:rPr lang="en-US" sz="1600">
                <a:effectLst>
                  <a:outerShdw blurRad="38100" dist="38100" dir="2700000" algn="tl">
                    <a:srgbClr val="000000"/>
                  </a:outerShdw>
                </a:effectLst>
                <a:latin typeface="Times New Roman" pitchFamily="18" charset="0"/>
              </a:rPr>
              <a:t>              edition, Addition-Wesley Publishing Company, Inc, Philippines, 1978. </a:t>
            </a:r>
          </a:p>
          <a:p>
            <a:pPr>
              <a:defRPr/>
            </a:pPr>
            <a:r>
              <a:rPr lang="en-US" sz="1600">
                <a:effectLst>
                  <a:outerShdw blurRad="38100" dist="38100" dir="2700000" algn="tl">
                    <a:srgbClr val="000000"/>
                  </a:outerShdw>
                </a:effectLst>
                <a:latin typeface="Times New Roman" pitchFamily="18" charset="0"/>
              </a:rPr>
              <a:t>   Lepawsky, Albert; Administration; </a:t>
            </a:r>
            <a:r>
              <a:rPr lang="en-US" sz="1600" i="1">
                <a:effectLst>
                  <a:outerShdw blurRad="38100" dist="38100" dir="2700000" algn="tl">
                    <a:srgbClr val="000000"/>
                  </a:outerShdw>
                </a:effectLst>
                <a:latin typeface="Times New Roman" pitchFamily="18" charset="0"/>
              </a:rPr>
              <a:t>The Art and Science of Organization and </a:t>
            </a:r>
          </a:p>
          <a:p>
            <a:pPr>
              <a:defRPr/>
            </a:pPr>
            <a:r>
              <a:rPr lang="en-US" sz="1600" i="1">
                <a:effectLst>
                  <a:outerShdw blurRad="38100" dist="38100" dir="2700000" algn="tl">
                    <a:srgbClr val="000000"/>
                  </a:outerShdw>
                </a:effectLst>
                <a:latin typeface="Times New Roman" pitchFamily="18" charset="0"/>
              </a:rPr>
              <a:t>               management</a:t>
            </a:r>
            <a:r>
              <a:rPr lang="en-US" sz="1600">
                <a:effectLst>
                  <a:outerShdw blurRad="38100" dist="38100" dir="2700000" algn="tl">
                    <a:srgbClr val="000000"/>
                  </a:outerShdw>
                </a:effectLst>
                <a:latin typeface="Times New Roman" pitchFamily="18" charset="0"/>
              </a:rPr>
              <a:t>, alfred A. Knoff, New York, 1960.</a:t>
            </a:r>
          </a:p>
          <a:p>
            <a:pPr>
              <a:defRPr/>
            </a:pPr>
            <a:endParaRPr lang="en-US" sz="1600">
              <a:effectLst>
                <a:outerShdw blurRad="38100" dist="38100" dir="2700000" algn="tl">
                  <a:srgbClr val="000000"/>
                </a:outerShdw>
              </a:effectLst>
              <a:latin typeface="Times New Roman" pitchFamily="18" charset="0"/>
            </a:endParaRPr>
          </a:p>
          <a:p>
            <a:pPr>
              <a:defRPr/>
            </a:pPr>
            <a:endParaRPr lang="en-US">
              <a:effectLst>
                <a:outerShdw blurRad="38100" dist="38100" dir="2700000" algn="tl">
                  <a:srgbClr val="000000"/>
                </a:outerShdw>
              </a:effectLst>
              <a:latin typeface="Tahoma" charset="0"/>
            </a:endParaRPr>
          </a:p>
          <a:p>
            <a:pPr>
              <a:defRPr/>
            </a:pPr>
            <a:endParaRPr lang="en-US">
              <a:effectLst>
                <a:outerShdw blurRad="38100" dist="38100" dir="2700000" algn="tl">
                  <a:srgbClr val="000000"/>
                </a:outerShdw>
              </a:effectLst>
              <a:latin typeface="Tahoma" charset="0"/>
            </a:endParaRPr>
          </a:p>
          <a:p>
            <a:pPr>
              <a:defRPr/>
            </a:pPr>
            <a:endParaRPr lang="en-US">
              <a:effectLst>
                <a:outerShdw blurRad="38100" dist="38100" dir="2700000" algn="tl">
                  <a:srgbClr val="000000"/>
                </a:outerShdw>
              </a:effectLst>
              <a:latin typeface="Tahoma" charset="0"/>
            </a:endParaRPr>
          </a:p>
          <a:p>
            <a:pPr>
              <a:defRPr/>
            </a:pPr>
            <a:endParaRPr lang="en-US">
              <a:effectLst>
                <a:outerShdw blurRad="38100" dist="38100" dir="2700000" algn="tl">
                  <a:srgbClr val="000000"/>
                </a:outerShdw>
              </a:effectLst>
              <a:latin typeface="Tahoma" charset="0"/>
            </a:endParaRPr>
          </a:p>
          <a:p>
            <a:pPr>
              <a:defRPr/>
            </a:pPr>
            <a:endParaRPr lang="en-US">
              <a:effectLst>
                <a:outerShdw blurRad="38100" dist="38100" dir="2700000" algn="tl">
                  <a:srgbClr val="000000"/>
                </a:outerShdw>
              </a:effectLst>
              <a:latin typeface="Tahoma" charset="0"/>
            </a:endParaRPr>
          </a:p>
        </p:txBody>
      </p:sp>
    </p:spTree>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2">
            <a:extLst>
              <a:ext uri="{FF2B5EF4-FFF2-40B4-BE49-F238E27FC236}">
                <a16:creationId xmlns:a16="http://schemas.microsoft.com/office/drawing/2014/main" id="{93223D3B-A9BE-4E86-9F28-E45C595CE5E8}"/>
              </a:ext>
            </a:extLst>
          </p:cNvPr>
          <p:cNvSpPr>
            <a:spLocks noGrp="1" noChangeArrowheads="1"/>
          </p:cNvSpPr>
          <p:nvPr>
            <p:ph type="title"/>
          </p:nvPr>
        </p:nvSpPr>
        <p:spPr/>
        <p:txBody>
          <a:bodyPr/>
          <a:lstStyle/>
          <a:p>
            <a:pPr eaLnBrk="1" hangingPunct="1"/>
            <a:r>
              <a:rPr lang="en-US" altLang="en-US"/>
              <a:t>Referensi: </a:t>
            </a:r>
          </a:p>
        </p:txBody>
      </p:sp>
      <p:sp>
        <p:nvSpPr>
          <p:cNvPr id="63494" name="Rectangle 3">
            <a:extLst>
              <a:ext uri="{FF2B5EF4-FFF2-40B4-BE49-F238E27FC236}">
                <a16:creationId xmlns:a16="http://schemas.microsoft.com/office/drawing/2014/main" id="{7604C860-A5F1-4E81-9455-81D73D1B183B}"/>
              </a:ext>
            </a:extLst>
          </p:cNvPr>
          <p:cNvSpPr>
            <a:spLocks noGrp="1" noChangeArrowheads="1"/>
          </p:cNvSpPr>
          <p:nvPr>
            <p:ph idx="1"/>
          </p:nvPr>
        </p:nvSpPr>
        <p:spPr>
          <a:xfrm>
            <a:off x="457200" y="1484313"/>
            <a:ext cx="8229600" cy="4646612"/>
          </a:xfrm>
        </p:spPr>
        <p:txBody>
          <a:bodyPr>
            <a:normAutofit lnSpcReduction="10000"/>
          </a:bodyPr>
          <a:lstStyle/>
          <a:p>
            <a:pPr eaLnBrk="1" hangingPunct="1">
              <a:lnSpc>
                <a:spcPct val="80000"/>
              </a:lnSpc>
              <a:buFont typeface="Wingdings" panose="05000000000000000000" pitchFamily="2" charset="2"/>
              <a:buNone/>
            </a:pPr>
            <a:r>
              <a:rPr lang="en-US" altLang="en-US" sz="1800"/>
              <a:t>1. Miftah Thoha. </a:t>
            </a:r>
            <a:r>
              <a:rPr lang="en-US" altLang="en-US" sz="1800" i="1"/>
              <a:t>Birokrasi dan Politik di Indonesia</a:t>
            </a:r>
            <a:r>
              <a:rPr lang="en-US" altLang="en-US" sz="1800"/>
              <a:t>. 2003. Penerbit Raja Grafindo Persada. Jakarta.</a:t>
            </a:r>
          </a:p>
          <a:p>
            <a:pPr eaLnBrk="1" hangingPunct="1">
              <a:lnSpc>
                <a:spcPct val="80000"/>
              </a:lnSpc>
              <a:buFont typeface="Wingdings" panose="05000000000000000000" pitchFamily="2" charset="2"/>
              <a:buNone/>
            </a:pPr>
            <a:r>
              <a:rPr lang="en-US" altLang="en-US" sz="1800"/>
              <a:t>2. Taliziduhu Ndraha. </a:t>
            </a:r>
            <a:r>
              <a:rPr lang="en-US" altLang="en-US" sz="1800" i="1"/>
              <a:t>Kybernologi (ilmu pemerintahan baru) Jilid 1</a:t>
            </a:r>
            <a:r>
              <a:rPr lang="en-US" altLang="en-US" sz="1800"/>
              <a:t>. 2003. Penerbit Rineka Cipta. Jakarta.</a:t>
            </a:r>
          </a:p>
          <a:p>
            <a:pPr eaLnBrk="1" hangingPunct="1">
              <a:lnSpc>
                <a:spcPct val="80000"/>
              </a:lnSpc>
              <a:buFont typeface="Wingdings" panose="05000000000000000000" pitchFamily="2" charset="2"/>
              <a:buNone/>
            </a:pPr>
            <a:r>
              <a:rPr lang="en-US" altLang="en-US" sz="1800"/>
              <a:t>3. Syarief Makhya. </a:t>
            </a:r>
            <a:r>
              <a:rPr lang="en-US" altLang="en-US" sz="1800" i="1"/>
              <a:t>Ilmu Pemerintahan:Telaahan Awal</a:t>
            </a:r>
            <a:r>
              <a:rPr lang="en-US" altLang="en-US" sz="1800"/>
              <a:t>. 2004. Jurusan Ilmu Pemernitahan Fisip Unila. Lampung. Buku ajar.</a:t>
            </a:r>
          </a:p>
          <a:p>
            <a:pPr eaLnBrk="1" hangingPunct="1">
              <a:lnSpc>
                <a:spcPct val="80000"/>
              </a:lnSpc>
              <a:buFont typeface="Wingdings" panose="05000000000000000000" pitchFamily="2" charset="2"/>
              <a:buNone/>
            </a:pPr>
            <a:r>
              <a:rPr lang="en-US" altLang="en-US" sz="1800"/>
              <a:t>4. David Osborne dan Ted Gabler. </a:t>
            </a:r>
            <a:r>
              <a:rPr lang="en-US" altLang="en-US" sz="1800" i="1"/>
              <a:t>Mewirausahakan Birokrasi</a:t>
            </a:r>
            <a:r>
              <a:rPr lang="en-US" altLang="en-US" sz="1800"/>
              <a:t>. 1995. Penerbit Pustaka Binawan Presindo. Jakarta.</a:t>
            </a:r>
          </a:p>
          <a:p>
            <a:pPr eaLnBrk="1" hangingPunct="1">
              <a:lnSpc>
                <a:spcPct val="80000"/>
              </a:lnSpc>
              <a:buFont typeface="Wingdings" panose="05000000000000000000" pitchFamily="2" charset="2"/>
              <a:buNone/>
            </a:pPr>
            <a:r>
              <a:rPr lang="en-US" altLang="en-US" sz="1800"/>
              <a:t>5. Loina Lalolo KP. </a:t>
            </a:r>
            <a:r>
              <a:rPr lang="en-US" altLang="en-US" sz="1800" i="1"/>
              <a:t>Indikator dan Alat Ukur Prinsip Akuntabilitas, Transparansi, Partisipasi</a:t>
            </a:r>
            <a:r>
              <a:rPr lang="en-US" altLang="en-US" sz="1800"/>
              <a:t>. 2003. Bapenas. Jakarta. Makalah.</a:t>
            </a:r>
          </a:p>
          <a:p>
            <a:pPr eaLnBrk="1" hangingPunct="1">
              <a:lnSpc>
                <a:spcPct val="80000"/>
              </a:lnSpc>
              <a:buFont typeface="Wingdings" panose="05000000000000000000" pitchFamily="2" charset="2"/>
              <a:buNone/>
            </a:pPr>
            <a:r>
              <a:rPr lang="en-US" altLang="en-US" sz="1800"/>
              <a:t>6. Syafuan Rozi Soebhan. </a:t>
            </a:r>
            <a:r>
              <a:rPr lang="en-US" altLang="en-US" sz="1800" i="1"/>
              <a:t>Model Reformasi Briokrasi di Indonesia.</a:t>
            </a:r>
            <a:r>
              <a:rPr lang="en-US" altLang="en-US" sz="1800"/>
              <a:t> 2000. LIPI. Jakarta. Makalah.</a:t>
            </a:r>
          </a:p>
          <a:p>
            <a:pPr eaLnBrk="1" hangingPunct="1">
              <a:lnSpc>
                <a:spcPct val="80000"/>
              </a:lnSpc>
              <a:buFont typeface="Wingdings" panose="05000000000000000000" pitchFamily="2" charset="2"/>
              <a:buNone/>
            </a:pPr>
            <a:r>
              <a:rPr lang="en-US" altLang="en-US" sz="1800"/>
              <a:t>7. </a:t>
            </a:r>
            <a:r>
              <a:rPr lang="en-US" altLang="en-US" sz="1800">
                <a:hlinkClick r:id="rId2"/>
              </a:rPr>
              <a:t>www.bappenas.go.id</a:t>
            </a:r>
            <a:endParaRPr lang="en-US" altLang="en-US" sz="1800"/>
          </a:p>
          <a:p>
            <a:pPr eaLnBrk="1" hangingPunct="1">
              <a:lnSpc>
                <a:spcPct val="80000"/>
              </a:lnSpc>
              <a:buFont typeface="Wingdings" panose="05000000000000000000" pitchFamily="2" charset="2"/>
              <a:buNone/>
            </a:pPr>
            <a:r>
              <a:rPr lang="en-US" altLang="en-US" sz="1800"/>
              <a:t>8. </a:t>
            </a:r>
            <a:r>
              <a:rPr lang="en-US" altLang="en-US" sz="1800">
                <a:hlinkClick r:id="rId3"/>
              </a:rPr>
              <a:t>www.transparansi.or.id</a:t>
            </a:r>
            <a:endParaRPr lang="en-US" altLang="en-US" sz="1800"/>
          </a:p>
          <a:p>
            <a:pPr eaLnBrk="1" hangingPunct="1">
              <a:lnSpc>
                <a:spcPct val="80000"/>
              </a:lnSpc>
              <a:buFont typeface="Wingdings" panose="05000000000000000000" pitchFamily="2" charset="2"/>
              <a:buNone/>
            </a:pPr>
            <a:r>
              <a:rPr lang="en-US" altLang="en-US" sz="1800"/>
              <a:t>9. </a:t>
            </a:r>
            <a:r>
              <a:rPr lang="en-US" altLang="en-US" sz="1800">
                <a:hlinkClick r:id="rId4"/>
              </a:rPr>
              <a:t>www.amazon.com</a:t>
            </a:r>
            <a:endParaRPr lang="en-US" altLang="en-US" sz="1800"/>
          </a:p>
          <a:p>
            <a:pPr eaLnBrk="1" hangingPunct="1">
              <a:lnSpc>
                <a:spcPct val="80000"/>
              </a:lnSpc>
              <a:buFont typeface="Wingdings" panose="05000000000000000000" pitchFamily="2" charset="2"/>
              <a:buNone/>
            </a:pPr>
            <a:endParaRPr lang="en-US" altLang="en-US" sz="1800"/>
          </a:p>
          <a:p>
            <a:pPr eaLnBrk="1" hangingPunct="1">
              <a:lnSpc>
                <a:spcPct val="80000"/>
              </a:lnSpc>
              <a:buFont typeface="Wingdings" panose="05000000000000000000" pitchFamily="2" charset="2"/>
              <a:buNone/>
            </a:pPr>
            <a:r>
              <a:rPr lang="en-US" altLang="en-US" sz="900"/>
              <a:t> </a:t>
            </a:r>
          </a:p>
          <a:p>
            <a:pPr eaLnBrk="1" hangingPunct="1">
              <a:lnSpc>
                <a:spcPct val="80000"/>
              </a:lnSpc>
              <a:buFont typeface="Wingdings" panose="05000000000000000000" pitchFamily="2" charset="2"/>
              <a:buNone/>
            </a:pPr>
            <a:endParaRPr lang="en-US" altLang="en-US" sz="900"/>
          </a:p>
        </p:txBody>
      </p:sp>
      <p:sp>
        <p:nvSpPr>
          <p:cNvPr id="63490" name="Date Placeholder 3">
            <a:extLst>
              <a:ext uri="{FF2B5EF4-FFF2-40B4-BE49-F238E27FC236}">
                <a16:creationId xmlns:a16="http://schemas.microsoft.com/office/drawing/2014/main" id="{9EA96E33-F451-4D2D-B93A-489D0B8B18A6}"/>
              </a:ext>
            </a:extLst>
          </p:cNvPr>
          <p:cNvSpPr>
            <a:spLocks noGrp="1"/>
          </p:cNvSpPr>
          <p:nvPr>
            <p:ph type="dt" sz="half"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68EB4F-79BD-4B64-931C-CB6B607854C4}" type="datetime1">
              <a:rPr lang="en-US" altLang="en-US" smtClean="0"/>
              <a:pPr eaLnBrk="1" hangingPunct="1"/>
              <a:t>2/29/2024</a:t>
            </a:fld>
            <a:endParaRPr lang="en-US" altLang="en-US"/>
          </a:p>
        </p:txBody>
      </p:sp>
      <p:sp>
        <p:nvSpPr>
          <p:cNvPr id="63491" name="Footer Placeholder 4">
            <a:extLst>
              <a:ext uri="{FF2B5EF4-FFF2-40B4-BE49-F238E27FC236}">
                <a16:creationId xmlns:a16="http://schemas.microsoft.com/office/drawing/2014/main" id="{39346A2F-7CC6-42C1-94BD-7D4B81F6E555}"/>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TEORI PEMERINTAHAN </a:t>
            </a:r>
          </a:p>
        </p:txBody>
      </p:sp>
      <p:sp>
        <p:nvSpPr>
          <p:cNvPr id="63492" name="Slide Number Placeholder 5">
            <a:extLst>
              <a:ext uri="{FF2B5EF4-FFF2-40B4-BE49-F238E27FC236}">
                <a16:creationId xmlns:a16="http://schemas.microsoft.com/office/drawing/2014/main" id="{B939DDBA-05C6-4C8E-916D-3CDB5522134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BCBF5A-257A-41DF-84CE-71BD5B8ACC5E}" type="slidenum">
              <a:rPr lang="en-US" altLang="en-US"/>
              <a:pPr eaLnBrk="1" hangingPunct="1"/>
              <a:t>72</a:t>
            </a:fld>
            <a:endParaRPr lang="en-US" altLang="en-US"/>
          </a:p>
        </p:txBody>
      </p:sp>
    </p:spTree>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234" y="4113479"/>
            <a:ext cx="9015984" cy="1371599"/>
          </a:xfrm>
          <a:prstGeom prst="rect">
            <a:avLst/>
          </a:prstGeom>
          <a:blipFill>
            <a:blip r:embed="rId2" cstate="print"/>
            <a:stretch>
              <a:fillRect/>
            </a:stretch>
          </a:blipFill>
        </p:spPr>
        <p:txBody>
          <a:bodyPr wrap="square" lIns="0" tIns="0" rIns="0" bIns="0" rtlCol="0"/>
          <a:lstStyle/>
          <a:p>
            <a:endParaRPr sz="1350"/>
          </a:p>
        </p:txBody>
      </p:sp>
      <p:sp>
        <p:nvSpPr>
          <p:cNvPr id="3" name="object 3"/>
          <p:cNvSpPr txBox="1">
            <a:spLocks noGrp="1"/>
          </p:cNvSpPr>
          <p:nvPr>
            <p:ph type="title"/>
          </p:nvPr>
        </p:nvSpPr>
        <p:spPr>
          <a:xfrm>
            <a:off x="361789" y="1997177"/>
            <a:ext cx="8420422" cy="2041424"/>
          </a:xfrm>
          <a:prstGeom prst="rect">
            <a:avLst/>
          </a:prstGeom>
        </p:spPr>
        <p:txBody>
          <a:bodyPr vert="horz" wrap="square" lIns="0" tIns="10001" rIns="0" bIns="0" rtlCol="0" anchor="ctr">
            <a:spAutoFit/>
          </a:bodyPr>
          <a:lstStyle/>
          <a:p>
            <a:pPr marR="3810" algn="just">
              <a:spcBef>
                <a:spcPts val="79"/>
              </a:spcBef>
            </a:pPr>
            <a:r>
              <a:rPr lang="en-US" sz="3300" b="1" spc="-8" dirty="0">
                <a:solidFill>
                  <a:srgbClr val="FF0000"/>
                </a:solidFill>
                <a:latin typeface="Trebuchet MS"/>
                <a:cs typeface="Trebuchet MS"/>
              </a:rPr>
              <a:t>1. </a:t>
            </a:r>
            <a:r>
              <a:rPr lang="en-US" sz="3300" b="1" spc="-8" dirty="0" err="1">
                <a:solidFill>
                  <a:srgbClr val="FF0000"/>
                </a:solidFill>
                <a:latin typeface="Trebuchet MS"/>
                <a:cs typeface="Trebuchet MS"/>
              </a:rPr>
              <a:t>Sebutkan</a:t>
            </a:r>
            <a:r>
              <a:rPr lang="en-US" sz="3300" b="1" spc="-8" dirty="0">
                <a:solidFill>
                  <a:srgbClr val="FF0000"/>
                </a:solidFill>
                <a:latin typeface="Trebuchet MS"/>
                <a:cs typeface="Trebuchet MS"/>
              </a:rPr>
              <a:t> 3 </a:t>
            </a:r>
            <a:r>
              <a:rPr lang="en-US" sz="3300" b="1" spc="-8" dirty="0" err="1">
                <a:solidFill>
                  <a:srgbClr val="FF0000"/>
                </a:solidFill>
                <a:latin typeface="Trebuchet MS"/>
                <a:cs typeface="Trebuchet MS"/>
              </a:rPr>
              <a:t>kelebihan</a:t>
            </a:r>
            <a:r>
              <a:rPr lang="en-US" sz="3300" b="1" spc="-8" dirty="0">
                <a:solidFill>
                  <a:srgbClr val="FF0000"/>
                </a:solidFill>
                <a:latin typeface="Trebuchet MS"/>
                <a:cs typeface="Trebuchet MS"/>
              </a:rPr>
              <a:t> </a:t>
            </a:r>
            <a:r>
              <a:rPr lang="en-US" sz="3300" b="1" spc="-8" dirty="0" err="1">
                <a:solidFill>
                  <a:srgbClr val="FF0000"/>
                </a:solidFill>
                <a:latin typeface="Trebuchet MS"/>
                <a:cs typeface="Trebuchet MS"/>
              </a:rPr>
              <a:t>saudara</a:t>
            </a:r>
            <a:r>
              <a:rPr lang="en-US" sz="3300" b="1" spc="-8" dirty="0">
                <a:solidFill>
                  <a:srgbClr val="FF0000"/>
                </a:solidFill>
                <a:latin typeface="Trebuchet MS"/>
                <a:cs typeface="Trebuchet MS"/>
              </a:rPr>
              <a:t> ?</a:t>
            </a:r>
            <a:br>
              <a:rPr lang="en-US" sz="3300" b="1" spc="-8" dirty="0">
                <a:solidFill>
                  <a:srgbClr val="FF0000"/>
                </a:solidFill>
                <a:latin typeface="Trebuchet MS"/>
                <a:cs typeface="Trebuchet MS"/>
              </a:rPr>
            </a:br>
            <a:br>
              <a:rPr lang="en-US" sz="3300" b="1" spc="-8" dirty="0">
                <a:solidFill>
                  <a:srgbClr val="FF0000"/>
                </a:solidFill>
                <a:latin typeface="Trebuchet MS"/>
                <a:cs typeface="Trebuchet MS"/>
              </a:rPr>
            </a:br>
            <a:r>
              <a:rPr lang="en-US" sz="3300" b="1" spc="-8" dirty="0">
                <a:solidFill>
                  <a:srgbClr val="FF0000"/>
                </a:solidFill>
                <a:latin typeface="Trebuchet MS"/>
                <a:cs typeface="Trebuchet MS"/>
              </a:rPr>
              <a:t>2. </a:t>
            </a:r>
            <a:r>
              <a:rPr lang="en-US" sz="3300" b="1" spc="-8" dirty="0" err="1">
                <a:solidFill>
                  <a:srgbClr val="FF0000"/>
                </a:solidFill>
                <a:latin typeface="Trebuchet MS"/>
                <a:cs typeface="Trebuchet MS"/>
              </a:rPr>
              <a:t>Sebutkan</a:t>
            </a:r>
            <a:r>
              <a:rPr lang="en-US" sz="3300" b="1" spc="-8" dirty="0">
                <a:solidFill>
                  <a:srgbClr val="FF0000"/>
                </a:solidFill>
                <a:latin typeface="Trebuchet MS"/>
                <a:cs typeface="Trebuchet MS"/>
              </a:rPr>
              <a:t> 3 </a:t>
            </a:r>
            <a:r>
              <a:rPr lang="en-US" sz="3300" b="1" spc="-8" dirty="0" err="1">
                <a:solidFill>
                  <a:srgbClr val="FF0000"/>
                </a:solidFill>
                <a:latin typeface="Trebuchet MS"/>
                <a:cs typeface="Trebuchet MS"/>
              </a:rPr>
              <a:t>kelemahan</a:t>
            </a:r>
            <a:r>
              <a:rPr lang="en-US" sz="3300" b="1" spc="-8" dirty="0">
                <a:solidFill>
                  <a:srgbClr val="FF0000"/>
                </a:solidFill>
                <a:latin typeface="Trebuchet MS"/>
                <a:cs typeface="Trebuchet MS"/>
              </a:rPr>
              <a:t> </a:t>
            </a:r>
            <a:r>
              <a:rPr lang="en-US" sz="3300" b="1" spc="-8" dirty="0" err="1">
                <a:solidFill>
                  <a:srgbClr val="FF0000"/>
                </a:solidFill>
                <a:latin typeface="Trebuchet MS"/>
                <a:cs typeface="Trebuchet MS"/>
              </a:rPr>
              <a:t>saudara</a:t>
            </a:r>
            <a:r>
              <a:rPr lang="en-US" sz="3300" b="1" spc="-8" dirty="0">
                <a:solidFill>
                  <a:srgbClr val="FF0000"/>
                </a:solidFill>
                <a:latin typeface="Trebuchet MS"/>
                <a:cs typeface="Trebuchet MS"/>
              </a:rPr>
              <a:t> </a:t>
            </a:r>
            <a:r>
              <a:rPr lang="en-US" sz="3300" spc="-8" dirty="0">
                <a:solidFill>
                  <a:srgbClr val="FF0000"/>
                </a:solidFill>
                <a:latin typeface="Trebuchet MS"/>
                <a:cs typeface="Trebuchet MS"/>
              </a:rPr>
              <a:t>?</a:t>
            </a:r>
            <a:br>
              <a:rPr lang="en-US" sz="3300" spc="-8" dirty="0">
                <a:solidFill>
                  <a:srgbClr val="FFFF00"/>
                </a:solidFill>
                <a:latin typeface="Trebuchet MS"/>
                <a:cs typeface="Trebuchet MS"/>
              </a:rPr>
            </a:br>
            <a:endParaRPr sz="3300" dirty="0">
              <a:solidFill>
                <a:srgbClr val="FFFF00"/>
              </a:solidFill>
              <a:latin typeface="Trebuchet MS"/>
              <a:cs typeface="Trebuchet MS"/>
            </a:endParaRPr>
          </a:p>
        </p:txBody>
      </p:sp>
      <p:sp>
        <p:nvSpPr>
          <p:cNvPr id="4" name="object 7">
            <a:extLst>
              <a:ext uri="{FF2B5EF4-FFF2-40B4-BE49-F238E27FC236}">
                <a16:creationId xmlns:a16="http://schemas.microsoft.com/office/drawing/2014/main" id="{BEC2C77A-137A-4FA8-8115-D33A82806912}"/>
              </a:ext>
            </a:extLst>
          </p:cNvPr>
          <p:cNvSpPr/>
          <p:nvPr/>
        </p:nvSpPr>
        <p:spPr>
          <a:xfrm>
            <a:off x="4139952" y="35361"/>
            <a:ext cx="1073081" cy="1257301"/>
          </a:xfrm>
          <a:prstGeom prst="rect">
            <a:avLst/>
          </a:prstGeom>
          <a:blipFill>
            <a:blip r:embed="rId3" cstate="print"/>
            <a:stretch>
              <a:fillRect/>
            </a:stretch>
          </a:blipFill>
        </p:spPr>
        <p:txBody>
          <a:bodyPr wrap="square" lIns="0" tIns="0" rIns="0" bIns="0" rtlCol="0"/>
          <a:lstStyle/>
          <a:p>
            <a:endParaRPr sz="1350"/>
          </a:p>
        </p:txBody>
      </p:sp>
    </p:spTree>
    <p:extLst>
      <p:ext uri="{BB962C8B-B14F-4D97-AF65-F5344CB8AC3E}">
        <p14:creationId xmlns:p14="http://schemas.microsoft.com/office/powerpoint/2010/main" val="3989264335"/>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219200" y="-762000"/>
            <a:ext cx="12153900" cy="16706850"/>
          </a:xfrm>
          <a:prstGeom prst="rect">
            <a:avLst/>
          </a:prstGeom>
          <a:noFill/>
          <a:ln w="9525">
            <a:noFill/>
            <a:miter lim="800000"/>
            <a:headEnd/>
            <a:tailEnd/>
          </a:ln>
        </p:spPr>
      </p:pic>
      <p:sp>
        <p:nvSpPr>
          <p:cNvPr id="3" name="Text Box 3"/>
          <p:cNvSpPr txBox="1">
            <a:spLocks noChangeArrowheads="1"/>
          </p:cNvSpPr>
          <p:nvPr/>
        </p:nvSpPr>
        <p:spPr bwMode="auto">
          <a:xfrm>
            <a:off x="1699145" y="5791200"/>
            <a:ext cx="6545263" cy="1066800"/>
          </a:xfrm>
          <a:prstGeom prst="rect">
            <a:avLst/>
          </a:prstGeom>
          <a:noFill/>
          <a:ln w="9525">
            <a:noFill/>
            <a:miter lim="800000"/>
            <a:headEnd/>
            <a:tailEnd/>
          </a:ln>
        </p:spPr>
        <p:txBody>
          <a:bodyPr wrap="none">
            <a:spAutoFit/>
          </a:bodyPr>
          <a:lstStyle/>
          <a:p>
            <a:pPr algn="ctr"/>
            <a:r>
              <a:rPr lang="en-US" sz="4000" b="1" dirty="0">
                <a:solidFill>
                  <a:srgbClr val="FFFF00"/>
                </a:solidFill>
                <a:latin typeface="Comic Sans MS" pitchFamily="66" charset="0"/>
              </a:rPr>
              <a:t>TERIMA KASIH</a:t>
            </a:r>
          </a:p>
          <a:p>
            <a:pPr algn="ctr"/>
            <a:r>
              <a:rPr lang="en-US" sz="2400" b="1" dirty="0">
                <a:solidFill>
                  <a:srgbClr val="FFFF00"/>
                </a:solidFill>
                <a:latin typeface="Comic Sans MS" pitchFamily="66" charset="0"/>
              </a:rPr>
              <a:t>SAMPAI KETEMU DI LAIN KESEMPATAN</a:t>
            </a:r>
          </a:p>
        </p:txBody>
      </p:sp>
    </p:spTree>
  </p:cSld>
  <p:clrMapOvr>
    <a:masterClrMapping/>
  </p:clrMapOvr>
  <p:transition spd="slow">
    <p:wipe/>
  </p:transition>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964</TotalTime>
  <Words>45513</Words>
  <Application>Microsoft Office PowerPoint</Application>
  <PresentationFormat>On-screen Show (4:3)</PresentationFormat>
  <Paragraphs>2743</Paragraphs>
  <Slides>74</Slides>
  <Notes>34</Notes>
  <HiddenSlides>0</HiddenSlides>
  <MMClips>0</MMClips>
  <ScaleCrop>false</ScaleCrop>
  <HeadingPairs>
    <vt:vector size="6" baseType="variant">
      <vt:variant>
        <vt:lpstr>Fonts Used</vt:lpstr>
      </vt:variant>
      <vt:variant>
        <vt:i4>31</vt:i4>
      </vt:variant>
      <vt:variant>
        <vt:lpstr>Theme</vt:lpstr>
      </vt:variant>
      <vt:variant>
        <vt:i4>1</vt:i4>
      </vt:variant>
      <vt:variant>
        <vt:lpstr>Slide Titles</vt:lpstr>
      </vt:variant>
      <vt:variant>
        <vt:i4>74</vt:i4>
      </vt:variant>
    </vt:vector>
  </HeadingPairs>
  <TitlesOfParts>
    <vt:vector size="106" baseType="lpstr">
      <vt:lpstr>MS PGothic</vt:lpstr>
      <vt:lpstr>MS PGothic</vt:lpstr>
      <vt:lpstr>Agency FB</vt:lpstr>
      <vt:lpstr>Arial</vt:lpstr>
      <vt:lpstr>Arial Black</vt:lpstr>
      <vt:lpstr>Arial Narrow</vt:lpstr>
      <vt:lpstr>Arial Rounded MT Bold</vt:lpstr>
      <vt:lpstr>Arial Unicode MS</vt:lpstr>
      <vt:lpstr>Bookman Old Style</vt:lpstr>
      <vt:lpstr>Britannic Bold</vt:lpstr>
      <vt:lpstr>Broadway</vt:lpstr>
      <vt:lpstr>Brush Script MT</vt:lpstr>
      <vt:lpstr>Calibri</vt:lpstr>
      <vt:lpstr>Candara</vt:lpstr>
      <vt:lpstr>Carlito</vt:lpstr>
      <vt:lpstr>Century Gothic</vt:lpstr>
      <vt:lpstr>Comic Sans MS</vt:lpstr>
      <vt:lpstr>Cooper Black</vt:lpstr>
      <vt:lpstr>Franklin Gothic Medium</vt:lpstr>
      <vt:lpstr>Gill Sans MT</vt:lpstr>
      <vt:lpstr>Gill Sans MT Condensed</vt:lpstr>
      <vt:lpstr>Hind</vt:lpstr>
      <vt:lpstr>Impact</vt:lpstr>
      <vt:lpstr>Roboto</vt:lpstr>
      <vt:lpstr>Segoe Print</vt:lpstr>
      <vt:lpstr>Tahoma</vt:lpstr>
      <vt:lpstr>Times New Roman</vt:lpstr>
      <vt:lpstr>Trebuchet MS</vt:lpstr>
      <vt:lpstr>Verdana</vt:lpstr>
      <vt:lpstr>Wingdings</vt:lpstr>
      <vt:lpstr>Wingdings 2</vt:lpstr>
      <vt:lpstr>Gallery</vt:lpstr>
      <vt:lpstr>PowerPoint Presentation</vt:lpstr>
      <vt:lpstr>Thanks for all</vt:lpstr>
      <vt:lpstr>Peter Kline (Revolusi Belajar) </vt:lpstr>
      <vt:lpstr>Let’s-- we joint to collaboration in learning proccess </vt:lpstr>
      <vt:lpstr>UU 23/2014, UU 5/2014, dan PP 18 Tahun 2016 jo. PP 72 Tahun 2019</vt:lpstr>
      <vt:lpstr>PowerPoint Presentation</vt:lpstr>
      <vt:lpstr>PowerPoint Presentation</vt:lpstr>
      <vt:lpstr>8 AREA PERUBAHAN RB</vt:lpstr>
      <vt:lpstr>PowerPoint Presentation</vt:lpstr>
      <vt:lpstr>PowerPoint Presentation</vt:lpstr>
      <vt:lpstr>PowerPoint Presentation</vt:lpstr>
      <vt:lpstr>PowerPoint Presentation</vt:lpstr>
      <vt:lpstr>PowerPoint Presentation</vt:lpstr>
      <vt:lpstr>URGENSI  UU ADMINISTRASI PEMERINTAHAN</vt:lpstr>
      <vt:lpstr>LINGKUP UU  Administrasi Pemerintahan  </vt:lpstr>
      <vt:lpstr>GAGASAN PENTING UU AP DALAM UPAYA MENDORONG PELAKSANAAN RB</vt:lpstr>
      <vt:lpstr>PowerPoint Presentation</vt:lpstr>
      <vt:lpstr>SUBSTANSI PENGATURAN  UU ADMINISTRASI PEMERINTAHAN</vt:lpstr>
      <vt:lpstr>SUBSTANSI PENGATURAN UU ADMINISTRASI PEMERINTAHAN - 2</vt:lpstr>
      <vt:lpstr>PowerPoint Presentation</vt:lpstr>
      <vt:lpstr>PowerPoint Presentation</vt:lpstr>
      <vt:lpstr>Sumber Kewenangan</vt:lpstr>
      <vt:lpstr>Diskresi</vt:lpstr>
      <vt:lpstr>Penggunaan Diskresi</vt:lpstr>
      <vt:lpstr>PowerPoint Presentation</vt:lpstr>
      <vt:lpstr>PowerPoint Presentation</vt:lpstr>
      <vt:lpstr>PowerPoint Presentation</vt:lpstr>
      <vt:lpstr>IZIN, DISPENSASI, DAN KONSESI</vt:lpstr>
      <vt:lpstr>LARANGAN PENYALAHGUNAAN KEWENANGAN</vt:lpstr>
      <vt:lpstr>AKIBAT HUKUM DARI KEPUTUSAN YANG MENYALAHGUNAKAN WEWENANG</vt:lpstr>
      <vt:lpstr>PowerPoint Presentation</vt:lpstr>
      <vt:lpstr>PowerPoint Presentation</vt:lpstr>
      <vt:lpstr>PowerPoint Presentation</vt:lpstr>
      <vt:lpstr>PowerPoint Presentation</vt:lpstr>
      <vt:lpstr>IMPLEMNTASI  PERMENDAGRI 1 TAHUN 2023</vt:lpstr>
      <vt:lpstr>DASAR HUKUM</vt:lpstr>
      <vt:lpstr>PowerPoint Presentation</vt:lpstr>
      <vt:lpstr>PowerPoint Presentation</vt:lpstr>
      <vt:lpstr>Dalam rangka untuk ...</vt:lpstr>
      <vt:lpstr>PowerPoint Presentation</vt:lpstr>
      <vt:lpstr>PowerPoint Presentation</vt:lpstr>
      <vt:lpstr>PRINSIP-PRINSIP PENYELENGGARAAN  NASKAH DINAS</vt:lpstr>
      <vt:lpstr>PowerPoint Presentation</vt:lpstr>
      <vt:lpstr>KEWENANGAN PENGGUNAAN ATAS NAMA (a.n) DAN UNTUK BELIAU (u.b)                            </vt:lpstr>
      <vt:lpstr>PowerPoint Presentation</vt:lpstr>
      <vt:lpstr>Penyelenggaraan Naskah Dinas, meliputi</vt:lpstr>
      <vt:lpstr>PowerPoint Presentation</vt:lpstr>
      <vt:lpstr>PowerPoint Presentation</vt:lpstr>
      <vt:lpstr>PowerPoint Presentation</vt:lpstr>
      <vt:lpstr>PowerPoint Presentation</vt:lpstr>
      <vt:lpstr> Tujuan Penyusunan SOP </vt:lpstr>
      <vt:lpstr>Manfaat SOP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Referensi: </vt:lpstr>
      <vt:lpstr>1. Sebutkan 3 kelebihan saudara ?  2. Sebutkan 3 kelemahan saudara ? </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Yanuar</dc:creator>
  <cp:lastModifiedBy>bmn bpsdm4</cp:lastModifiedBy>
  <cp:revision>48</cp:revision>
  <cp:lastPrinted>2015-11-11T00:21:25Z</cp:lastPrinted>
  <dcterms:created xsi:type="dcterms:W3CDTF">2015-09-07T16:45:36Z</dcterms:created>
  <dcterms:modified xsi:type="dcterms:W3CDTF">2024-02-29T01:28:28Z</dcterms:modified>
</cp:coreProperties>
</file>